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257" r:id="rId2"/>
    <p:sldId id="258" r:id="rId3"/>
    <p:sldId id="262" r:id="rId4"/>
    <p:sldId id="358" r:id="rId5"/>
    <p:sldId id="359" r:id="rId6"/>
    <p:sldId id="361" r:id="rId7"/>
    <p:sldId id="362" r:id="rId8"/>
  </p:sldIdLst>
  <p:sldSz cx="12192000" cy="6858000"/>
  <p:notesSz cx="6858000" cy="9144000"/>
  <p:defaultTextStyle>
    <a:defPPr>
      <a:defRPr lang="ru-RU"/>
    </a:defPPr>
    <a:lvl1pPr marL="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2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2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3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4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58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77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74" userDrawn="1">
          <p15:clr>
            <a:srgbClr val="A4A3A4"/>
          </p15:clr>
        </p15:guide>
        <p15:guide id="3" pos="3613" userDrawn="1">
          <p15:clr>
            <a:srgbClr val="A4A3A4"/>
          </p15:clr>
        </p15:guide>
        <p15:guide id="4" pos="5541" userDrawn="1">
          <p15:clr>
            <a:srgbClr val="A4A3A4"/>
          </p15:clr>
        </p15:guide>
        <p15:guide id="5" pos="406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26E3"/>
    <a:srgbClr val="F92571"/>
    <a:srgbClr val="2D1451"/>
    <a:srgbClr val="222A35"/>
    <a:srgbClr val="55D4EE"/>
    <a:srgbClr val="73F9CF"/>
    <a:srgbClr val="2D1551"/>
    <a:srgbClr val="8226E2"/>
    <a:srgbClr val="EF257A"/>
    <a:srgbClr val="FE09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8" autoAdjust="0"/>
    <p:restoredTop sz="95865"/>
  </p:normalViewPr>
  <p:slideViewPr>
    <p:cSldViewPr snapToGrid="0" showGuides="1">
      <p:cViewPr varScale="1">
        <p:scale>
          <a:sx n="66" d="100"/>
          <a:sy n="66" d="100"/>
        </p:scale>
        <p:origin x="90" y="1056"/>
      </p:cViewPr>
      <p:guideLst>
        <p:guide orient="horz" pos="2160"/>
        <p:guide pos="574"/>
        <p:guide pos="3613"/>
        <p:guide pos="5541"/>
        <p:guide pos="40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92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1688300241682354E-2"/>
          <c:y val="0.12693525390367644"/>
          <c:w val="0.92608602339057544"/>
          <c:h val="0.6674714227166116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Экстраполятор</c:v>
                </c:pt>
              </c:strCache>
            </c:strRef>
          </c:tx>
          <c:spPr>
            <a:solidFill>
              <a:schemeClr val="accent1"/>
            </a:solidFill>
            <a:ln w="63500"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Лист1!$A$2:$A$6</c:f>
              <c:strCache>
                <c:ptCount val="5"/>
                <c:pt idx="0">
                  <c:v>1 неделя</c:v>
                </c:pt>
                <c:pt idx="1">
                  <c:v>2 неделя</c:v>
                </c:pt>
                <c:pt idx="2">
                  <c:v>3 неделя</c:v>
                </c:pt>
                <c:pt idx="3">
                  <c:v>4 неделя</c:v>
                </c:pt>
                <c:pt idx="4">
                  <c:v>5 неделя</c:v>
                </c:pt>
              </c:strCache>
            </c:strRef>
          </c:cat>
          <c:val>
            <c:numRef>
              <c:f>Лист1!$B$2:$B$6</c:f>
              <c:numCache>
                <c:formatCode>0%</c:formatCode>
                <c:ptCount val="5"/>
                <c:pt idx="0">
                  <c:v>0.12</c:v>
                </c:pt>
                <c:pt idx="1">
                  <c:v>0.06</c:v>
                </c:pt>
                <c:pt idx="2">
                  <c:v>0.18</c:v>
                </c:pt>
                <c:pt idx="3">
                  <c:v>0.05</c:v>
                </c:pt>
                <c:pt idx="4">
                  <c:v>0.17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E86-41F6-8A85-7879D9C60F88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ARIMA</c:v>
                </c:pt>
              </c:strCache>
            </c:strRef>
          </c:tx>
          <c:spPr>
            <a:solidFill>
              <a:schemeClr val="accent2"/>
            </a:solidFill>
            <a:ln w="63500"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Лист1!$A$2:$A$6</c:f>
              <c:strCache>
                <c:ptCount val="5"/>
                <c:pt idx="0">
                  <c:v>1 неделя</c:v>
                </c:pt>
                <c:pt idx="1">
                  <c:v>2 неделя</c:v>
                </c:pt>
                <c:pt idx="2">
                  <c:v>3 неделя</c:v>
                </c:pt>
                <c:pt idx="3">
                  <c:v>4 неделя</c:v>
                </c:pt>
                <c:pt idx="4">
                  <c:v>5 неделя</c:v>
                </c:pt>
              </c:strCache>
            </c:strRef>
          </c:cat>
          <c:val>
            <c:numRef>
              <c:f>Лист1!$C$2:$C$6</c:f>
              <c:numCache>
                <c:formatCode>0%</c:formatCode>
                <c:ptCount val="5"/>
                <c:pt idx="0">
                  <c:v>0.09</c:v>
                </c:pt>
                <c:pt idx="1">
                  <c:v>0.1</c:v>
                </c:pt>
                <c:pt idx="2">
                  <c:v>0.12</c:v>
                </c:pt>
                <c:pt idx="3">
                  <c:v>0.08</c:v>
                </c:pt>
                <c:pt idx="4">
                  <c:v>0.11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E86-41F6-8A85-7879D9C60F8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0"/>
        <c:axId val="1688540351"/>
        <c:axId val="1173587135"/>
      </c:barChart>
      <c:catAx>
        <c:axId val="16885403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173587135"/>
        <c:crosses val="autoZero"/>
        <c:auto val="1"/>
        <c:lblAlgn val="ctr"/>
        <c:lblOffset val="100"/>
        <c:noMultiLvlLbl val="0"/>
      </c:catAx>
      <c:valAx>
        <c:axId val="11735871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50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688540351"/>
        <c:crosses val="autoZero"/>
        <c:crossBetween val="between"/>
        <c:majorUnit val="1"/>
      </c:valAx>
      <c:spPr>
        <a:noFill/>
        <a:ln w="25400">
          <a:noFill/>
        </a:ln>
        <a:effectLst/>
      </c:spPr>
    </c:plotArea>
    <c:legend>
      <c:legendPos val="b"/>
      <c:layout>
        <c:manualLayout>
          <c:xMode val="edge"/>
          <c:yMode val="edge"/>
          <c:x val="3.0340673321854045E-2"/>
          <c:y val="0.93820074285734689"/>
          <c:w val="0.94740055839426573"/>
          <c:h val="6.179925714265312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C361405-0046-9D03-26A4-D7ED10EA70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56CD2AD-A19E-4074-721F-6DBCBE680A4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E30D66-5BAA-C245-AD36-181B8EC875DB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1947EE2-63DA-C2A1-5495-30E370423A5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752603B-A0BC-AAAA-B5D6-B44F54E18A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D7201F-1F39-2140-9B4A-3BC1B61B4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6286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401BA-3150-4FF7-8D13-C8A64268AC63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F3B14-7AC8-406F-A299-37D374056E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6445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5F3B14-7AC8-406F-A299-37D374056E4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5132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DB9898DE-D265-4051-B751-CA3C0058CE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92000" y="395288"/>
            <a:ext cx="5400000" cy="5400000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Иконка задачи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F1F2D-30AB-40F9-9975-F952E50B7F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4323440"/>
            <a:ext cx="8930641" cy="827011"/>
          </a:xfrm>
          <a:solidFill>
            <a:schemeClr val="bg1">
              <a:alpha val="20000"/>
            </a:schemeClr>
          </a:solidFill>
        </p:spPr>
        <p:txBody>
          <a:bodyPr anchor="ctr" anchorCtr="0"/>
          <a:lstStyle>
            <a:lvl1pPr marL="0" indent="712788"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НАЗВАНИЕ КОМАНДЫ</a:t>
            </a:r>
          </a:p>
        </p:txBody>
      </p:sp>
      <p:sp>
        <p:nvSpPr>
          <p:cNvPr id="42" name="Рисунок 41">
            <a:extLst>
              <a:ext uri="{FF2B5EF4-FFF2-40B4-BE49-F238E27FC236}">
                <a16:creationId xmlns:a16="http://schemas.microsoft.com/office/drawing/2014/main" id="{37DC0E9B-2679-408D-851C-F21F4ACC673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2640" y="2911980"/>
            <a:ext cx="3386773" cy="1082589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Логотип постановщика задачи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3F843A1-4640-4AAD-9DA4-206FA9FF2A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5149851"/>
            <a:ext cx="8930641" cy="757174"/>
          </a:xfrm>
          <a:solidFill>
            <a:schemeClr val="bg1">
              <a:alpha val="20000"/>
            </a:schemeClr>
          </a:solidFill>
        </p:spPr>
        <p:txBody>
          <a:bodyPr>
            <a:normAutofit/>
          </a:bodyPr>
          <a:lstStyle>
            <a:lvl1pPr marL="0" indent="712788">
              <a:buNone/>
              <a:defRPr sz="1800"/>
            </a:lvl1pPr>
          </a:lstStyle>
          <a:p>
            <a:r>
              <a:rPr lang="ru-RU" sz="1600" b="0" dirty="0"/>
              <a:t>Номер и название задачи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5E4BCAD4-9DBC-A1FD-20B2-1D95078A4A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ACBE526A-2CD3-ADC1-4F80-70DED2B5BB3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76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7BAE699-64F9-49EF-B784-2DEF2B221955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A8E19DA3-4B31-4259-B9A7-5F7A2E64285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73541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9">
            <a:extLst>
              <a:ext uri="{FF2B5EF4-FFF2-40B4-BE49-F238E27FC236}">
                <a16:creationId xmlns:a16="http://schemas.microsoft.com/office/drawing/2014/main" id="{42FEA996-0F55-4FCB-8FCC-C78FEA766CF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873544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C4D8DFD8-867D-4062-800E-27B73FA83BF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854185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9">
            <a:extLst>
              <a:ext uri="{FF2B5EF4-FFF2-40B4-BE49-F238E27FC236}">
                <a16:creationId xmlns:a16="http://schemas.microsoft.com/office/drawing/2014/main" id="{01B4FB59-79EB-42C6-8468-505204DD843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854185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2DD2E24E-A578-41A0-8812-3CEB5EB7DE2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854185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9">
            <a:extLst>
              <a:ext uri="{FF2B5EF4-FFF2-40B4-BE49-F238E27FC236}">
                <a16:creationId xmlns:a16="http://schemas.microsoft.com/office/drawing/2014/main" id="{29120726-8DD9-4194-A282-2630D18F49E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854185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:a16="http://schemas.microsoft.com/office/drawing/2014/main" id="{F30BC2DD-F35E-474E-A833-EA478E7F80B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46648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1" name="Текст 9">
            <a:extLst>
              <a:ext uri="{FF2B5EF4-FFF2-40B4-BE49-F238E27FC236}">
                <a16:creationId xmlns:a16="http://schemas.microsoft.com/office/drawing/2014/main" id="{7124A073-4FEB-4F54-A9B4-6797D7B46C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546651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17FB4F65-9ABC-4376-8283-0F33F9BB91D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527292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3" name="Текст 9">
            <a:extLst>
              <a:ext uri="{FF2B5EF4-FFF2-40B4-BE49-F238E27FC236}">
                <a16:creationId xmlns:a16="http://schemas.microsoft.com/office/drawing/2014/main" id="{C2E3AAAD-E9EB-4A42-ADAF-EDA850F01ED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527292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4" name="Текст 6">
            <a:extLst>
              <a:ext uri="{FF2B5EF4-FFF2-40B4-BE49-F238E27FC236}">
                <a16:creationId xmlns:a16="http://schemas.microsoft.com/office/drawing/2014/main" id="{835470A4-56EB-4A53-A875-42155372D2D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527292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5" name="Текст 9">
            <a:extLst>
              <a:ext uri="{FF2B5EF4-FFF2-40B4-BE49-F238E27FC236}">
                <a16:creationId xmlns:a16="http://schemas.microsoft.com/office/drawing/2014/main" id="{ED3CC4C2-7EF9-4A4B-BDD1-B16EF36B84C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527292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:a16="http://schemas.microsoft.com/office/drawing/2014/main" id="{53CEA4EC-5717-426C-A1A1-534D0A05524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8493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01</a:t>
            </a:r>
          </a:p>
        </p:txBody>
      </p:sp>
      <p:sp>
        <p:nvSpPr>
          <p:cNvPr id="28" name="Текст 6">
            <a:extLst>
              <a:ext uri="{FF2B5EF4-FFF2-40B4-BE49-F238E27FC236}">
                <a16:creationId xmlns:a16="http://schemas.microsoft.com/office/drawing/2014/main" id="{ECD22E46-ECAB-4A6C-9243-E1661118B47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9137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02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id="{A3CA815C-23B0-4736-B973-0A405AFC5D0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59137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03</a:t>
            </a:r>
          </a:p>
        </p:txBody>
      </p:sp>
      <p:sp>
        <p:nvSpPr>
          <p:cNvPr id="30" name="Текст 6">
            <a:extLst>
              <a:ext uri="{FF2B5EF4-FFF2-40B4-BE49-F238E27FC236}">
                <a16:creationId xmlns:a16="http://schemas.microsoft.com/office/drawing/2014/main" id="{0C64CE05-E630-4FDE-B773-3165E579B3B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451600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04</a:t>
            </a:r>
          </a:p>
        </p:txBody>
      </p:sp>
      <p:sp>
        <p:nvSpPr>
          <p:cNvPr id="31" name="Текст 6">
            <a:extLst>
              <a:ext uri="{FF2B5EF4-FFF2-40B4-BE49-F238E27FC236}">
                <a16:creationId xmlns:a16="http://schemas.microsoft.com/office/drawing/2014/main" id="{52DBB510-86A6-45BB-B6E1-54FE5A86B49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432244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05</a:t>
            </a:r>
          </a:p>
        </p:txBody>
      </p:sp>
      <p:sp>
        <p:nvSpPr>
          <p:cNvPr id="32" name="Текст 6">
            <a:extLst>
              <a:ext uri="{FF2B5EF4-FFF2-40B4-BE49-F238E27FC236}">
                <a16:creationId xmlns:a16="http://schemas.microsoft.com/office/drawing/2014/main" id="{CA530A5B-20B1-4742-8CF2-55C8F5CC1E91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6432244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06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8C1ACD3-F79C-1766-95C6-2D246ADEA56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956C278-0B03-A3F1-B979-8751431D40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858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AFA80CC-940E-479C-90C0-76DA923785E9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Рисунок 7">
            <a:extLst>
              <a:ext uri="{FF2B5EF4-FFF2-40B4-BE49-F238E27FC236}">
                <a16:creationId xmlns:a16="http://schemas.microsoft.com/office/drawing/2014/main" id="{7F6989B1-EABA-40DD-BFD6-7E0075CDDE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40147" y="1016001"/>
            <a:ext cx="4405777" cy="3078479"/>
          </a:xfrm>
        </p:spPr>
        <p:txBody>
          <a:bodyPr/>
          <a:lstStyle/>
          <a:p>
            <a:endParaRPr lang="ru-RU"/>
          </a:p>
        </p:txBody>
      </p:sp>
      <p:sp>
        <p:nvSpPr>
          <p:cNvPr id="28" name="Рисунок 9">
            <a:extLst>
              <a:ext uri="{FF2B5EF4-FFF2-40B4-BE49-F238E27FC236}">
                <a16:creationId xmlns:a16="http://schemas.microsoft.com/office/drawing/2014/main" id="{C157B27F-5477-43C4-BE9E-F7CF2A081F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40149" y="4389108"/>
            <a:ext cx="4405775" cy="1811668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29" name="Рисунок 11">
            <a:extLst>
              <a:ext uri="{FF2B5EF4-FFF2-40B4-BE49-F238E27FC236}">
                <a16:creationId xmlns:a16="http://schemas.microsoft.com/office/drawing/2014/main" id="{3E695B26-F7D2-4380-AAA1-0FB24A689AA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6075" y="3223948"/>
            <a:ext cx="6806142" cy="2976827"/>
          </a:xfrm>
        </p:spPr>
        <p:txBody>
          <a:bodyPr/>
          <a:lstStyle/>
          <a:p>
            <a:endParaRPr lang="ru-RU"/>
          </a:p>
        </p:txBody>
      </p:sp>
      <p:sp>
        <p:nvSpPr>
          <p:cNvPr id="30" name="Текст 15">
            <a:extLst>
              <a:ext uri="{FF2B5EF4-FFF2-40B4-BE49-F238E27FC236}">
                <a16:creationId xmlns:a16="http://schemas.microsoft.com/office/drawing/2014/main" id="{7EA2CF14-9D94-4B6F-AAA7-0B38CBB654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6075" y="1016001"/>
            <a:ext cx="6806142" cy="202988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8909D3DD-8766-4DF8-A38C-44840B2476CA}"/>
              </a:ext>
            </a:extLst>
          </p:cNvPr>
          <p:cNvSpPr/>
          <p:nvPr userDrawn="1"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C61DC25-D00A-1861-76AA-A1AD6E566EE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DCAC4C6-F46F-F0C5-08E2-74BA4723150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0169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82A4DA7B-A7D8-4443-AD1C-4C7CDC678488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3" name="Текст 101">
            <a:extLst>
              <a:ext uri="{FF2B5EF4-FFF2-40B4-BE49-F238E27FC236}">
                <a16:creationId xmlns:a16="http://schemas.microsoft.com/office/drawing/2014/main" id="{B61EFF39-7063-4F67-A1C0-B9D05F3602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4303" y="2973742"/>
            <a:ext cx="2190810" cy="910516"/>
          </a:xfrm>
        </p:spPr>
        <p:txBody>
          <a:bodyPr/>
          <a:lstStyle>
            <a:lvl1pPr marL="0" indent="0" algn="ctr">
              <a:buNone/>
              <a:defRPr lang="ru-RU" dirty="0"/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5" name="Текст 74">
            <a:extLst>
              <a:ext uri="{FF2B5EF4-FFF2-40B4-BE49-F238E27FC236}">
                <a16:creationId xmlns:a16="http://schemas.microsoft.com/office/drawing/2014/main" id="{A0F2F041-BB01-463D-9CD2-6A231D59240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2924" y="158812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74">
            <a:extLst>
              <a:ext uri="{FF2B5EF4-FFF2-40B4-BE49-F238E27FC236}">
                <a16:creationId xmlns:a16="http://schemas.microsoft.com/office/drawing/2014/main" id="{58BDD636-A558-406A-A768-05FF3D12BD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62924" y="244513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74">
            <a:extLst>
              <a:ext uri="{FF2B5EF4-FFF2-40B4-BE49-F238E27FC236}">
                <a16:creationId xmlns:a16="http://schemas.microsoft.com/office/drawing/2014/main" id="{53EE4994-79EE-43D0-B40B-E2DE25879B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2924" y="3302147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74">
            <a:extLst>
              <a:ext uri="{FF2B5EF4-FFF2-40B4-BE49-F238E27FC236}">
                <a16:creationId xmlns:a16="http://schemas.microsoft.com/office/drawing/2014/main" id="{4CD31D83-EE69-46A0-B5B2-B2969969DC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62924" y="415915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74">
            <a:extLst>
              <a:ext uri="{FF2B5EF4-FFF2-40B4-BE49-F238E27FC236}">
                <a16:creationId xmlns:a16="http://schemas.microsoft.com/office/drawing/2014/main" id="{BFB2A4EF-E632-42AC-82F0-453D4A95A9E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62924" y="501616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D7FB978-480D-23B2-C287-5817CA04A4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09E030C-79F2-8D09-4FE6-EAB4652FF15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1097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тисти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4E505DF-C567-47F2-9374-60838F800101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26867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807582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4584029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F804122-299B-2BF9-F2C2-83CA6BEF2E4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824DA3E-2554-5AB5-2486-D9FA3B2BB65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948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татистика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2938A0C3-5C2F-47B8-B008-79A49A1195BA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2B4C94E-C292-CB53-D90F-CA13878044E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03" y="292839"/>
            <a:ext cx="1276461" cy="63291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534FEE0-B3A2-6143-D249-3A2044AEF99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4642" y="465131"/>
            <a:ext cx="3420355" cy="30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386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татисти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BF4F29EB-DFD0-428E-8E89-ED117A3553E3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2CCE455-E9B2-989C-7299-53B9394CE7B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B751E3B-110D-827C-EA0C-E6FAC7D212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ди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52F0272-0FEA-44CE-966E-3D169B2F53D4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id="{BE583EE3-33C6-4FCC-9F56-28AB0B4FCAD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id="{AFEBE25F-FFFE-4B9D-94E7-7A69C7B0D74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2" name="Текст 35">
            <a:extLst>
              <a:ext uri="{FF2B5EF4-FFF2-40B4-BE49-F238E27FC236}">
                <a16:creationId xmlns:a16="http://schemas.microsoft.com/office/drawing/2014/main" id="{3E63DE62-DFB7-44A9-A85D-B687FAE797D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32960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3" name="Текст 35">
            <a:extLst>
              <a:ext uri="{FF2B5EF4-FFF2-40B4-BE49-F238E27FC236}">
                <a16:creationId xmlns:a16="http://schemas.microsoft.com/office/drawing/2014/main" id="{65791B9B-D32F-4C66-AD0A-B1F3CB6B2B2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4" name="Текст 35">
            <a:extLst>
              <a:ext uri="{FF2B5EF4-FFF2-40B4-BE49-F238E27FC236}">
                <a16:creationId xmlns:a16="http://schemas.microsoft.com/office/drawing/2014/main" id="{3052024B-27A5-4D0B-A7E7-5161FB0ED37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2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5" name="Текст 35">
            <a:extLst>
              <a:ext uri="{FF2B5EF4-FFF2-40B4-BE49-F238E27FC236}">
                <a16:creationId xmlns:a16="http://schemas.microsoft.com/office/drawing/2014/main" id="{9DFC47B0-ECC1-49CE-99A3-DC05480669A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35">
            <a:extLst>
              <a:ext uri="{FF2B5EF4-FFF2-40B4-BE49-F238E27FC236}">
                <a16:creationId xmlns:a16="http://schemas.microsoft.com/office/drawing/2014/main" id="{3B86BD35-3919-4E07-B138-AAF7CFF7DF0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35">
            <a:extLst>
              <a:ext uri="{FF2B5EF4-FFF2-40B4-BE49-F238E27FC236}">
                <a16:creationId xmlns:a16="http://schemas.microsoft.com/office/drawing/2014/main" id="{10D94F19-5929-4A71-8C96-769ED6DD0BA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35">
            <a:extLst>
              <a:ext uri="{FF2B5EF4-FFF2-40B4-BE49-F238E27FC236}">
                <a16:creationId xmlns:a16="http://schemas.microsoft.com/office/drawing/2014/main" id="{D84303F2-08F5-497F-BC9B-59F70995863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35">
            <a:extLst>
              <a:ext uri="{FF2B5EF4-FFF2-40B4-BE49-F238E27FC236}">
                <a16:creationId xmlns:a16="http://schemas.microsoft.com/office/drawing/2014/main" id="{EA5C32CD-4539-4313-8B67-943CB8F5EBD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7634B75-275A-E8FC-3418-327DE6B1A18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EBC0D6E-EB6F-44A4-EE1D-19BACC20B33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1179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блема и решени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62B0DBE-B5A9-470E-85A9-7CC062D5339A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2FAEFDC9-8968-4F3D-8F8F-5591D6F30FE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7027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Описание проблемы 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A7C77525-23F2-401E-A901-0374D8239BB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64542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Примеры уже имеющихся способов решения данной проблемы</a:t>
            </a:r>
          </a:p>
        </p:txBody>
      </p:sp>
      <p:sp>
        <p:nvSpPr>
          <p:cNvPr id="153" name="Текст 35">
            <a:extLst>
              <a:ext uri="{FF2B5EF4-FFF2-40B4-BE49-F238E27FC236}">
                <a16:creationId xmlns:a16="http://schemas.microsoft.com/office/drawing/2014/main" id="{D2F4E226-3842-4532-A60F-4E8C02DAD6D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5481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Ваше предложение решения данной проблемы</a:t>
            </a:r>
          </a:p>
        </p:txBody>
      </p:sp>
      <p:sp>
        <p:nvSpPr>
          <p:cNvPr id="189" name="Текст 35">
            <a:extLst>
              <a:ext uri="{FF2B5EF4-FFF2-40B4-BE49-F238E27FC236}">
                <a16:creationId xmlns:a16="http://schemas.microsoft.com/office/drawing/2014/main" id="{C44A233F-7BDF-4F40-844F-FC23B1912AA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17027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Проблема</a:t>
            </a:r>
          </a:p>
        </p:txBody>
      </p:sp>
      <p:sp>
        <p:nvSpPr>
          <p:cNvPr id="190" name="Текст 35">
            <a:extLst>
              <a:ext uri="{FF2B5EF4-FFF2-40B4-BE49-F238E27FC236}">
                <a16:creationId xmlns:a16="http://schemas.microsoft.com/office/drawing/2014/main" id="{1683ED6E-2444-48B8-A78B-F1EBA53E21C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464542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Альтернативные решения</a:t>
            </a:r>
          </a:p>
        </p:txBody>
      </p:sp>
      <p:sp>
        <p:nvSpPr>
          <p:cNvPr id="191" name="Текст 35">
            <a:extLst>
              <a:ext uri="{FF2B5EF4-FFF2-40B4-BE49-F238E27FC236}">
                <a16:creationId xmlns:a16="http://schemas.microsoft.com/office/drawing/2014/main" id="{B788F042-DAFC-4B5A-B1AA-8ADEFAAA980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85481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Решение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9673078-663A-6C29-2F75-B52699AF372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7D2E341-EB07-BEC6-2CFB-14248A96843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2738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62940" y="1264478"/>
            <a:ext cx="3866121" cy="2436377"/>
          </a:xfrm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D396B86-640F-4AD1-BBB2-E085B6CD8771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6075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40502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1" name="Текст 7">
            <a:extLst>
              <a:ext uri="{FF2B5EF4-FFF2-40B4-BE49-F238E27FC236}">
                <a16:creationId xmlns:a16="http://schemas.microsoft.com/office/drawing/2014/main" id="{7C8F4076-BB2C-4FA3-9BAD-5EF87B638D5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30203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5E0CF59-A4EC-2181-8A25-1176AE07484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1093494-122B-152F-119E-483D26B673A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912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id="{A5F6008C-951E-4E5C-B47F-6040B193FB33}"/>
              </a:ext>
            </a:extLst>
          </p:cNvPr>
          <p:cNvSpPr/>
          <p:nvPr userDrawn="1"/>
        </p:nvSpPr>
        <p:spPr>
          <a:xfrm flipV="1">
            <a:off x="0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3AF0E63-1EB1-47F5-B09E-CA3E5DE528F3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10643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57950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0642" y="1577998"/>
            <a:ext cx="4121688" cy="2283975"/>
          </a:xfrm>
        </p:spPr>
      </p:sp>
      <p:sp>
        <p:nvSpPr>
          <p:cNvPr id="123" name="Picture Placeholder 1">
            <a:extLst>
              <a:ext uri="{FF2B5EF4-FFF2-40B4-BE49-F238E27FC236}">
                <a16:creationId xmlns:a16="http://schemas.microsoft.com/office/drawing/2014/main" id="{C7FB8BAF-17B6-40DC-9912-73B3494AC4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55540" y="1577998"/>
            <a:ext cx="4121688" cy="2283975"/>
          </a:xfrm>
        </p:spPr>
      </p:sp>
      <p:sp>
        <p:nvSpPr>
          <p:cNvPr id="124" name="Прямоугольник 123">
            <a:extLst>
              <a:ext uri="{FF2B5EF4-FFF2-40B4-BE49-F238E27FC236}">
                <a16:creationId xmlns:a16="http://schemas.microsoft.com/office/drawing/2014/main" id="{051171B0-5B98-49B1-802A-F182B5FE7BCA}"/>
              </a:ext>
            </a:extLst>
          </p:cNvPr>
          <p:cNvSpPr/>
          <p:nvPr userDrawn="1"/>
        </p:nvSpPr>
        <p:spPr>
          <a:xfrm flipV="1">
            <a:off x="6862163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54614EE-E378-8972-80D7-9EF44E49257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E605673-517A-667E-520D-4FB9D4311E5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395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7EB9651-F031-4963-AFE9-33BCC0E88757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5" name="Заголовок 1">
            <a:extLst>
              <a:ext uri="{FF2B5EF4-FFF2-40B4-BE49-F238E27FC236}">
                <a16:creationId xmlns:a16="http://schemas.microsoft.com/office/drawing/2014/main" id="{DD9DB7EE-83C4-47FA-86C2-BDA70A053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/>
            </a:lvl1pPr>
          </a:lstStyle>
          <a:p>
            <a:r>
              <a:rPr lang="ru-RU" dirty="0"/>
              <a:t>КОМАНДА «НАЗВАНИЕ»</a:t>
            </a:r>
          </a:p>
        </p:txBody>
      </p:sp>
      <p:sp>
        <p:nvSpPr>
          <p:cNvPr id="47" name="Текст 35">
            <a:extLst>
              <a:ext uri="{FF2B5EF4-FFF2-40B4-BE49-F238E27FC236}">
                <a16:creationId xmlns:a16="http://schemas.microsoft.com/office/drawing/2014/main" id="{FACA3955-006D-424E-AF29-FC0EE3BE860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323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49" name="Текст 35">
            <a:extLst>
              <a:ext uri="{FF2B5EF4-FFF2-40B4-BE49-F238E27FC236}">
                <a16:creationId xmlns:a16="http://schemas.microsoft.com/office/drawing/2014/main" id="{D134429E-1F41-4952-92F7-E1A3625ABBD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1" name="Текст 35">
            <a:extLst>
              <a:ext uri="{FF2B5EF4-FFF2-40B4-BE49-F238E27FC236}">
                <a16:creationId xmlns:a16="http://schemas.microsoft.com/office/drawing/2014/main" id="{62B71317-1166-483E-8736-3204197AE64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3" name="Текст 35">
            <a:extLst>
              <a:ext uri="{FF2B5EF4-FFF2-40B4-BE49-F238E27FC236}">
                <a16:creationId xmlns:a16="http://schemas.microsoft.com/office/drawing/2014/main" id="{FE441C73-4DA4-470D-B9C8-52D6075710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5" name="Текст 35">
            <a:extLst>
              <a:ext uri="{FF2B5EF4-FFF2-40B4-BE49-F238E27FC236}">
                <a16:creationId xmlns:a16="http://schemas.microsoft.com/office/drawing/2014/main" id="{8792BADF-06A6-41F5-BB39-A425B78E145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42096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4453E6E-6562-AFCF-9D9C-91B8ABC376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C664A5-88D7-F1F2-88A4-61C92C14520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4350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9872" y="1235915"/>
            <a:ext cx="2172255" cy="4602697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34F2EADD-49A3-44E7-AC8B-D07BF1B4F1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6349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6" name="Текст 35">
            <a:extLst>
              <a:ext uri="{FF2B5EF4-FFF2-40B4-BE49-F238E27FC236}">
                <a16:creationId xmlns:a16="http://schemas.microsoft.com/office/drawing/2014/main" id="{15551546-3EE0-4A54-9DEE-1E9FEBF43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7" name="Текст 35">
            <a:extLst>
              <a:ext uri="{FF2B5EF4-FFF2-40B4-BE49-F238E27FC236}">
                <a16:creationId xmlns:a16="http://schemas.microsoft.com/office/drawing/2014/main" id="{9D9ADB6F-AC53-4034-92EE-80435562B80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040021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8" name="Текст 35">
            <a:extLst>
              <a:ext uri="{FF2B5EF4-FFF2-40B4-BE49-F238E27FC236}">
                <a16:creationId xmlns:a16="http://schemas.microsoft.com/office/drawing/2014/main" id="{EAB22390-1508-4419-B1B3-375A734DF0E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9" name="Текст 35">
            <a:extLst>
              <a:ext uri="{FF2B5EF4-FFF2-40B4-BE49-F238E27FC236}">
                <a16:creationId xmlns:a16="http://schemas.microsoft.com/office/drawing/2014/main" id="{FF699DD2-8E32-4C98-8444-90139EB2FDC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6349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0" name="Текст 35">
            <a:extLst>
              <a:ext uri="{FF2B5EF4-FFF2-40B4-BE49-F238E27FC236}">
                <a16:creationId xmlns:a16="http://schemas.microsoft.com/office/drawing/2014/main" id="{6496F1D2-4B4B-412C-B228-1C27099F20D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1" name="Текст 35">
            <a:extLst>
              <a:ext uri="{FF2B5EF4-FFF2-40B4-BE49-F238E27FC236}">
                <a16:creationId xmlns:a16="http://schemas.microsoft.com/office/drawing/2014/main" id="{55E268D8-B309-4AA0-8E1B-30DF4A86725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40021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E6797EA4-A26A-41BA-A1AB-8E1F9B9574D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cxnSp>
        <p:nvCxnSpPr>
          <p:cNvPr id="168" name="Google Shape;2799;p94">
            <a:extLst>
              <a:ext uri="{FF2B5EF4-FFF2-40B4-BE49-F238E27FC236}">
                <a16:creationId xmlns:a16="http://schemas.microsoft.com/office/drawing/2014/main" id="{FA0271FA-A51F-4387-9143-29364B78BFC3}"/>
              </a:ext>
            </a:extLst>
          </p:cNvPr>
          <p:cNvCxnSpPr>
            <a:cxnSpLocks/>
          </p:cNvCxnSpPr>
          <p:nvPr userDrawn="1"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2799;p94">
            <a:extLst>
              <a:ext uri="{FF2B5EF4-FFF2-40B4-BE49-F238E27FC236}">
                <a16:creationId xmlns:a16="http://schemas.microsoft.com/office/drawing/2014/main" id="{83B50154-F03F-4297-B4A8-C77D1687B8DA}"/>
              </a:ext>
            </a:extLst>
          </p:cNvPr>
          <p:cNvCxnSpPr>
            <a:cxnSpLocks/>
          </p:cNvCxnSpPr>
          <p:nvPr userDrawn="1"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2799;p94">
            <a:extLst>
              <a:ext uri="{FF2B5EF4-FFF2-40B4-BE49-F238E27FC236}">
                <a16:creationId xmlns:a16="http://schemas.microsoft.com/office/drawing/2014/main" id="{89D0D73E-B609-4208-BFA6-94ED3BC232A9}"/>
              </a:ext>
            </a:extLst>
          </p:cNvPr>
          <p:cNvCxnSpPr>
            <a:cxnSpLocks/>
          </p:cNvCxnSpPr>
          <p:nvPr userDrawn="1"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2799;p94">
            <a:extLst>
              <a:ext uri="{FF2B5EF4-FFF2-40B4-BE49-F238E27FC236}">
                <a16:creationId xmlns:a16="http://schemas.microsoft.com/office/drawing/2014/main" id="{1DD03E5E-FCF0-4EC5-BA97-518950F7A41C}"/>
              </a:ext>
            </a:extLst>
          </p:cNvPr>
          <p:cNvCxnSpPr>
            <a:cxnSpLocks/>
          </p:cNvCxnSpPr>
          <p:nvPr userDrawn="1"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19765B8-4F24-5E1F-432E-F592BFAF7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9" name="Дата 8">
            <a:extLst>
              <a:ext uri="{FF2B5EF4-FFF2-40B4-BE49-F238E27FC236}">
                <a16:creationId xmlns:a16="http://schemas.microsoft.com/office/drawing/2014/main" id="{E19B813A-8796-C89A-4669-BFA5CA98F24A}"/>
              </a:ext>
            </a:extLst>
          </p:cNvPr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9D490EE5-ED7D-46E8-8345-A78A0CB0F4A4}" type="datetime1">
              <a:rPr lang="ru-RU" smtClean="0"/>
              <a:t>16.06.2024</a:t>
            </a:fld>
            <a:endParaRPr lang="ru-RU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2648A9B9-3888-6E59-EA1C-76276C4EE93D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0E2B1EF5-F5AA-C72A-5C4D-8EE372388A4E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FF01A39-9A97-33A1-456E-D58EB9FE4FB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35E2787-AC19-0DCB-B4F2-4C90C1B0F4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4197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1460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75" name="Picture Placeholder 1">
            <a:extLst>
              <a:ext uri="{FF2B5EF4-FFF2-40B4-BE49-F238E27FC236}">
                <a16:creationId xmlns:a16="http://schemas.microsoft.com/office/drawing/2014/main" id="{5F8A3887-CB84-43EA-BFC4-CD93F421C5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1097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02" name="Picture Placeholder 1">
            <a:extLst>
              <a:ext uri="{FF2B5EF4-FFF2-40B4-BE49-F238E27FC236}">
                <a16:creationId xmlns:a16="http://schemas.microsoft.com/office/drawing/2014/main" id="{E009EEBC-6069-4389-9953-A05FCC07FD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60734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71" name="Picture Placeholder 1">
            <a:extLst>
              <a:ext uri="{FF2B5EF4-FFF2-40B4-BE49-F238E27FC236}">
                <a16:creationId xmlns:a16="http://schemas.microsoft.com/office/drawing/2014/main" id="{16E9D3D5-A966-4770-89F5-48C9F92735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90368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C8C16AD-D907-4463-BE30-FCBB33ACAE3F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7" name="Текст 7">
            <a:extLst>
              <a:ext uri="{FF2B5EF4-FFF2-40B4-BE49-F238E27FC236}">
                <a16:creationId xmlns:a16="http://schemas.microsoft.com/office/drawing/2014/main" id="{B3D45624-8EA3-4B52-B030-A364BB470C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6076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8" name="Текст 7">
            <a:extLst>
              <a:ext uri="{FF2B5EF4-FFF2-40B4-BE49-F238E27FC236}">
                <a16:creationId xmlns:a16="http://schemas.microsoft.com/office/drawing/2014/main" id="{CA86BD45-703D-484A-9D4A-1FEA90A4808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9562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9" name="Текст 7">
            <a:extLst>
              <a:ext uri="{FF2B5EF4-FFF2-40B4-BE49-F238E27FC236}">
                <a16:creationId xmlns:a16="http://schemas.microsoft.com/office/drawing/2014/main" id="{0FE3D94F-B533-4C0D-9E9B-72F0670630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3048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00" name="Текст 7">
            <a:extLst>
              <a:ext uri="{FF2B5EF4-FFF2-40B4-BE49-F238E27FC236}">
                <a16:creationId xmlns:a16="http://schemas.microsoft.com/office/drawing/2014/main" id="{0C4A1F6E-BDC1-410D-A748-7E90C2221ED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6535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08DEFE-D4AF-4461-AEAA-AABBFA147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EB26198-F47C-0BCE-B92E-87A206D4ADA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76584F-EBCC-885F-34D4-F6B39D14B6C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6458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8D48F99-1D11-4A9E-DB8D-6DE5CA7F0E8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2EEC3F6-3D2C-65D8-FFE7-FE9AE46F0E3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695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 заголовком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Дата 3">
            <a:extLst>
              <a:ext uri="{FF2B5EF4-FFF2-40B4-BE49-F238E27FC236}">
                <a16:creationId xmlns:a16="http://schemas.microsoft.com/office/drawing/2014/main" id="{1BE2B7EA-895D-4C57-B021-3ADF48C598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1021F813-DBA1-42EC-A748-A9CC16659E6B}" type="datetime1">
              <a:rPr lang="ru-RU" smtClean="0"/>
              <a:t>16.06.2024</a:t>
            </a:fld>
            <a:endParaRPr lang="ru-RU"/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:a16="http://schemas.microsoft.com/office/drawing/2014/main" id="{8A502BD2-9512-4029-B654-E898F0583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E6724899-9B39-4945-8292-0304D1DFF6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643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2">
            <a:extLst>
              <a:ext uri="{FF2B5EF4-FFF2-40B4-BE49-F238E27FC236}">
                <a16:creationId xmlns:a16="http://schemas.microsoft.com/office/drawing/2014/main" id="{35915C91-9468-44E0-9A6A-47C151E1C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Дата 3">
            <a:extLst>
              <a:ext uri="{FF2B5EF4-FFF2-40B4-BE49-F238E27FC236}">
                <a16:creationId xmlns:a16="http://schemas.microsoft.com/office/drawing/2014/main" id="{6043336A-E468-4FC7-B11B-D72F24439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7DE2642A-6018-4CC1-81AB-5FD8D2782D4F}" type="datetime1">
              <a:rPr lang="ru-RU" smtClean="0"/>
              <a:t>16.06.2024</a:t>
            </a:fld>
            <a:endParaRPr lang="ru-RU"/>
          </a:p>
        </p:txBody>
      </p:sp>
      <p:sp>
        <p:nvSpPr>
          <p:cNvPr id="22" name="Нижний колонтитул 4">
            <a:extLst>
              <a:ext uri="{FF2B5EF4-FFF2-40B4-BE49-F238E27FC236}">
                <a16:creationId xmlns:a16="http://schemas.microsoft.com/office/drawing/2014/main" id="{49E78A2F-D265-4D7D-BF63-75BF9ACF9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5">
            <a:extLst>
              <a:ext uri="{FF2B5EF4-FFF2-40B4-BE49-F238E27FC236}">
                <a16:creationId xmlns:a16="http://schemas.microsoft.com/office/drawing/2014/main" id="{25A0EB89-1F02-40E6-9D89-EAA34874B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D3BCB09B-B5ED-4308-BCBC-7DB6BF7E0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375EEE7-2D26-E364-E7DC-3D428B1CF7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6180C28-9C9F-18AF-2F50-DB09F6C2B63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89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E4079CB-26E5-4E7E-8375-84F4748448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5387" y="1016001"/>
            <a:ext cx="5704418" cy="518477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B9B70F-56BE-4BFF-9AF1-3E24439A8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6" y="1016001"/>
            <a:ext cx="5670473" cy="5184774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4" name="Дата 3">
            <a:extLst>
              <a:ext uri="{FF2B5EF4-FFF2-40B4-BE49-F238E27FC236}">
                <a16:creationId xmlns:a16="http://schemas.microsoft.com/office/drawing/2014/main" id="{A4424B46-3BA8-41B1-9808-8558C0F0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3014BBE-C503-4380-A869-5EE8294FE947}" type="datetime1">
              <a:rPr lang="ru-RU" smtClean="0"/>
              <a:t>16.06.2024</a:t>
            </a:fld>
            <a:endParaRPr lang="ru-RU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4D73747B-1894-47A4-9E8B-797D1562E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0C3B5973-5E99-43F7-82C6-8E450D7A9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96698D82-4C1C-4876-84CF-285AAC910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19120B3-FBA3-518A-6D3D-A2D08983D2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C0A0C0-AD05-2DD8-552C-83F7041BEE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9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D286EEAA-87D1-47A5-B9C0-E5BAD703F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86" y="1015427"/>
            <a:ext cx="5682193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A2D29F1-B583-4C98-B07B-171DC3552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9334" y="1598615"/>
            <a:ext cx="5648250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E6D3064-465D-4982-AF9F-41FF98FCB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5" y="1015427"/>
            <a:ext cx="5684841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60E92CA-C4D7-4946-B437-9FCD4AA313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1598615"/>
            <a:ext cx="5670473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2" name="Дата 3">
            <a:extLst>
              <a:ext uri="{FF2B5EF4-FFF2-40B4-BE49-F238E27FC236}">
                <a16:creationId xmlns:a16="http://schemas.microsoft.com/office/drawing/2014/main" id="{50BC46DB-57AA-4551-8F67-742F842E12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D568497-304A-497F-ADAE-97D3CF462C1C}" type="datetime1">
              <a:rPr lang="ru-RU" smtClean="0"/>
              <a:t>16.06.2024</a:t>
            </a:fld>
            <a:endParaRPr lang="ru-RU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id="{F2048DE5-D653-4BDE-8495-A22EF4A50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E0E8C4D1-B7B4-4A6B-87A1-354341CD6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B533CD5F-4B3E-426C-9977-6EFBE36EE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306A83E-35B3-6DEE-14F4-A237AD9F994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63ACCA3-5607-14D6-02BD-70568582C18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471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2CB240C-04A3-49D4-83F9-87A9C6C414DC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A182097-8608-4B06-41C1-6C0024D852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202F36F-2875-BB71-13BC-0E67B04714B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138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799615-B88F-452A-A6CA-6793B83165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6" y="1015999"/>
            <a:ext cx="4437062" cy="121341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30D2CC-2D7F-43FF-B9B4-355F7E464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4" y="1015999"/>
            <a:ext cx="6673847" cy="5049521"/>
          </a:xfrm>
        </p:spPr>
        <p:txBody>
          <a:bodyPr>
            <a:normAutofit/>
          </a:bodyPr>
          <a:lstStyle>
            <a:lvl1pPr>
              <a:defRPr sz="1773"/>
            </a:lvl1pPr>
            <a:lvl2pPr>
              <a:defRPr sz="1520"/>
            </a:lvl2pPr>
            <a:lvl3pPr>
              <a:defRPr sz="1266"/>
            </a:lvl3pPr>
            <a:lvl4pPr>
              <a:defRPr sz="1141"/>
            </a:lvl4pPr>
            <a:lvl5pPr>
              <a:defRPr sz="1141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3E8D86B-609C-423A-9220-D7DC81877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4966" y="2428239"/>
            <a:ext cx="4437062" cy="36372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289378" indent="0">
              <a:buNone/>
              <a:defRPr sz="886"/>
            </a:lvl2pPr>
            <a:lvl3pPr marL="578755" indent="0">
              <a:buNone/>
              <a:defRPr sz="760"/>
            </a:lvl3pPr>
            <a:lvl4pPr marL="868132" indent="0">
              <a:buNone/>
              <a:defRPr sz="631"/>
            </a:lvl4pPr>
            <a:lvl5pPr marL="1157510" indent="0">
              <a:buNone/>
              <a:defRPr sz="631"/>
            </a:lvl5pPr>
            <a:lvl6pPr marL="1446887" indent="0">
              <a:buNone/>
              <a:defRPr sz="631"/>
            </a:lvl6pPr>
            <a:lvl7pPr marL="1736266" indent="0">
              <a:buNone/>
              <a:defRPr sz="631"/>
            </a:lvl7pPr>
            <a:lvl8pPr marL="2025644" indent="0">
              <a:buNone/>
              <a:defRPr sz="631"/>
            </a:lvl8pPr>
            <a:lvl9pPr marL="2315021" indent="0">
              <a:buNone/>
              <a:defRPr sz="63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Дата 3">
            <a:extLst>
              <a:ext uri="{FF2B5EF4-FFF2-40B4-BE49-F238E27FC236}">
                <a16:creationId xmlns:a16="http://schemas.microsoft.com/office/drawing/2014/main" id="{3D3B951D-08AE-4736-8D36-4EB9974D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E74468B-3512-454B-AB51-7AE95604D39E}" type="datetime1">
              <a:rPr lang="ru-RU" smtClean="0"/>
              <a:t>16.06.2024</a:t>
            </a:fld>
            <a:endParaRPr lang="ru-RU"/>
          </a:p>
        </p:txBody>
      </p:sp>
      <p:sp>
        <p:nvSpPr>
          <p:cNvPr id="9" name="Нижний колонтитул 4">
            <a:extLst>
              <a:ext uri="{FF2B5EF4-FFF2-40B4-BE49-F238E27FC236}">
                <a16:creationId xmlns:a16="http://schemas.microsoft.com/office/drawing/2014/main" id="{D1D906C7-232A-4192-A02B-35F764700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id="{0E0F42FE-1DE2-4412-B92B-28748FBE7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513AF52-6073-BA14-6BB2-C47BCF9DF6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CE2AD1F-D1AE-71FB-C036-BE2C8AD86A7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50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4">
            <a:extLst>
              <a:ext uri="{FF2B5EF4-FFF2-40B4-BE49-F238E27FC236}">
                <a16:creationId xmlns:a16="http://schemas.microsoft.com/office/drawing/2014/main" id="{6492DF34-242F-4712-ACC0-85E96FE00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B2196-A440-4E25-B9FF-D0ADB01B1A15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5BFC209-E220-4DB1-9582-A06EDB706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F045645C-2F92-4AF1-B96A-C79DEB76E78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2640" y="3922529"/>
            <a:ext cx="5293359" cy="1654542"/>
          </a:xfrm>
        </p:spPr>
        <p:txBody>
          <a:bodyPr anchor="ctr" anchorCtr="0"/>
          <a:lstStyle>
            <a:lvl1pPr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8" name="Номер слайда 5">
            <a:extLst>
              <a:ext uri="{FF2B5EF4-FFF2-40B4-BE49-F238E27FC236}">
                <a16:creationId xmlns:a16="http://schemas.microsoft.com/office/drawing/2014/main" id="{424E19F6-1411-4AFE-9677-D4180DA214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571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1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BCE23A-38F1-44E4-8D99-E9CD24A3A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6EAD268-7E0C-4473-BF2C-A75921B98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05FB47-C828-44E8-81A6-7D70F28691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D490EE5-ED7D-46E8-8345-A78A0CB0F4A4}" type="datetime1">
              <a:rPr lang="ru-RU" smtClean="0"/>
              <a:t>16.06.2024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8C8EAA-BD95-4729-8C84-AB6D45F44A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5" name="Номер слайда 5">
            <a:extLst>
              <a:ext uri="{FF2B5EF4-FFF2-40B4-BE49-F238E27FC236}">
                <a16:creationId xmlns:a16="http://schemas.microsoft.com/office/drawing/2014/main" id="{797EBB71-A16C-4900-8120-78386F05C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615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94" r:id="rId2"/>
    <p:sldLayoutId id="2147483688" r:id="rId3"/>
    <p:sldLayoutId id="2147483662" r:id="rId4"/>
    <p:sldLayoutId id="2147483663" r:id="rId5"/>
    <p:sldLayoutId id="2147483664" r:id="rId6"/>
    <p:sldLayoutId id="2147483666" r:id="rId7"/>
    <p:sldLayoutId id="2147483667" r:id="rId8"/>
    <p:sldLayoutId id="2147483668" r:id="rId9"/>
    <p:sldLayoutId id="2147483689" r:id="rId10"/>
    <p:sldLayoutId id="2147483690" r:id="rId11"/>
    <p:sldLayoutId id="2147483702" r:id="rId12"/>
    <p:sldLayoutId id="2147483691" r:id="rId13"/>
    <p:sldLayoutId id="2147483692" r:id="rId14"/>
    <p:sldLayoutId id="2147483693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3" r:id="rId22"/>
  </p:sldLayoutIdLst>
  <p:hf hdr="0" ftr="0" dt="0"/>
  <p:txStyles>
    <p:titleStyle>
      <a:lvl1pPr algn="l" defTabSz="578755" rtl="0" eaLnBrk="1" latinLnBrk="0" hangingPunct="1">
        <a:lnSpc>
          <a:spcPct val="90000"/>
        </a:lnSpc>
        <a:spcBef>
          <a:spcPct val="0"/>
        </a:spcBef>
        <a:buNone/>
        <a:defRPr sz="1997" b="1" kern="1200">
          <a:solidFill>
            <a:schemeClr val="bg1">
              <a:lumMod val="95000"/>
            </a:schemeClr>
          </a:solidFill>
          <a:latin typeface="+mj-lt"/>
          <a:ea typeface="+mj-ea"/>
          <a:cs typeface="Amatic SC" panose="00000500000000000000" pitchFamily="2" charset="-79"/>
        </a:defRPr>
      </a:lvl1pPr>
    </p:titleStyle>
    <p:bodyStyle>
      <a:lvl1pPr marL="144688" indent="-144688" algn="l" defTabSz="578755" rtl="0" eaLnBrk="1" latinLnBrk="0" hangingPunct="1">
        <a:lnSpc>
          <a:spcPct val="90000"/>
        </a:lnSpc>
        <a:spcBef>
          <a:spcPts val="631"/>
        </a:spcBef>
        <a:buFont typeface="Arial" panose="020B0604020202020204" pitchFamily="34" charset="0"/>
        <a:buChar char="•"/>
        <a:defRPr sz="1452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434067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271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72344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9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01282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1302200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1591576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88095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170334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45971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1pPr>
      <a:lvl2pPr marL="289378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2pPr>
      <a:lvl3pPr marL="578755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3pPr>
      <a:lvl4pPr marL="868132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4pPr>
      <a:lvl5pPr marL="115751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5pPr>
      <a:lvl6pPr marL="1446887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736266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025644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315021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9" orient="horz" pos="4156">
          <p15:clr>
            <a:srgbClr val="F26B43"/>
          </p15:clr>
        </p15:guide>
        <p15:guide id="20" orient="horz" pos="482">
          <p15:clr>
            <a:srgbClr val="F26B43"/>
          </p15:clr>
        </p15:guide>
        <p15:guide id="21" pos="218">
          <p15:clr>
            <a:srgbClr val="F26B43"/>
          </p15:clr>
        </p15:guide>
        <p15:guide id="22" pos="7469">
          <p15:clr>
            <a:srgbClr val="F26B43"/>
          </p15:clr>
        </p15:guide>
        <p15:guide id="23" orient="horz" pos="249">
          <p15:clr>
            <a:srgbClr val="F26B43"/>
          </p15:clr>
        </p15:guide>
        <p15:guide id="24" orient="horz" pos="4042">
          <p15:clr>
            <a:srgbClr val="F26B43"/>
          </p15:clr>
        </p15:guide>
        <p15:guide id="25" orient="horz" pos="3906">
          <p15:clr>
            <a:srgbClr val="F26B43"/>
          </p15:clr>
        </p15:guide>
        <p15:guide id="26" orient="horz" pos="640">
          <p15:clr>
            <a:srgbClr val="F26B43"/>
          </p15:clr>
        </p15:guide>
        <p15:guide id="27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FA8D0C3-C8D4-4BCA-A542-C597F1D255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dirty="0" smtClean="0">
                <a:latin typeface="+mn-lt"/>
              </a:rPr>
              <a:t>u1z1</a:t>
            </a:r>
            <a:endParaRPr lang="ru-RU" b="0" dirty="0">
              <a:latin typeface="+mn-lt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25D4FE1-A542-4014-826A-109946C180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ru-RU" dirty="0" smtClean="0"/>
              <a:t>Задача 09</a:t>
            </a:r>
          </a:p>
          <a:p>
            <a:r>
              <a:rPr lang="ru-RU" dirty="0"/>
              <a:t>Сервис автоматизации составления графика работы врачей-рентгенологов</a:t>
            </a: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DF69788-CAE5-061A-2350-4D3C81D86B14}"/>
              </a:ext>
            </a:extLst>
          </p:cNvPr>
          <p:cNvGrpSpPr>
            <a:grpSpLocks noChangeAspect="1"/>
          </p:cNvGrpSpPr>
          <p:nvPr/>
        </p:nvGrpSpPr>
        <p:grpSpPr>
          <a:xfrm>
            <a:off x="8241532" y="1015186"/>
            <a:ext cx="3528925" cy="860746"/>
            <a:chOff x="909086" y="5229585"/>
            <a:chExt cx="2450642" cy="597740"/>
          </a:xfrm>
        </p:grpSpPr>
        <p:sp>
          <p:nvSpPr>
            <p:cNvPr id="12" name="Прямоугольник с двумя учесеченными противолежащими углами 84">
              <a:extLst>
                <a:ext uri="{FF2B5EF4-FFF2-40B4-BE49-F238E27FC236}">
                  <a16:creationId xmlns:a16="http://schemas.microsoft.com/office/drawing/2014/main" id="{D1A25124-B9A4-7BC6-0BFB-168ECEB7249C}"/>
                </a:ext>
              </a:extLst>
            </p:cNvPr>
            <p:cNvSpPr/>
            <p:nvPr/>
          </p:nvSpPr>
          <p:spPr>
            <a:xfrm>
              <a:off x="909086" y="5229585"/>
              <a:ext cx="2450642" cy="597740"/>
            </a:xfrm>
            <a:prstGeom prst="snip2DiagRect">
              <a:avLst>
                <a:gd name="adj1" fmla="val 0"/>
                <a:gd name="adj2" fmla="val 7966"/>
              </a:avLst>
            </a:prstGeom>
            <a:solidFill>
              <a:schemeClr val="bg1">
                <a:alpha val="0"/>
              </a:schemeClr>
            </a:solidFill>
            <a:ln w="9525">
              <a:solidFill>
                <a:schemeClr val="bg1">
                  <a:alpha val="47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13" name="Рисунок 12">
              <a:extLst>
                <a:ext uri="{FF2B5EF4-FFF2-40B4-BE49-F238E27FC236}">
                  <a16:creationId xmlns:a16="http://schemas.microsoft.com/office/drawing/2014/main" id="{83A96720-2151-A585-25BC-9236D73F2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6647" y="5393585"/>
              <a:ext cx="912619" cy="269740"/>
            </a:xfrm>
            <a:prstGeom prst="rect">
              <a:avLst/>
            </a:prstGeom>
          </p:spPr>
        </p:pic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A6CFEBC4-0D6D-DDB4-D187-10B41DDF4D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931" y="5355017"/>
              <a:ext cx="1217132" cy="3494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33194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 с двумя учесеченными противолежащими углами 18">
            <a:extLst>
              <a:ext uri="{FF2B5EF4-FFF2-40B4-BE49-F238E27FC236}">
                <a16:creationId xmlns:a16="http://schemas.microsoft.com/office/drawing/2014/main" id="{B5200E15-05A4-FECE-ECEF-9375CF2BA6D0}"/>
              </a:ext>
            </a:extLst>
          </p:cNvPr>
          <p:cNvSpPr/>
          <p:nvPr/>
        </p:nvSpPr>
        <p:spPr>
          <a:xfrm>
            <a:off x="7360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 smtClean="0">
                <a:solidFill>
                  <a:schemeClr val="accent2"/>
                </a:solidFill>
              </a:rPr>
              <a:t>Артем Ковров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20" name="Прямоугольник с двумя учесеченными противолежащими углами 19">
            <a:extLst>
              <a:ext uri="{FF2B5EF4-FFF2-40B4-BE49-F238E27FC236}">
                <a16:creationId xmlns:a16="http://schemas.microsoft.com/office/drawing/2014/main" id="{1DDF99C2-344E-72AE-CE19-2F097656D8FE}"/>
              </a:ext>
            </a:extLst>
          </p:cNvPr>
          <p:cNvSpPr/>
          <p:nvPr/>
        </p:nvSpPr>
        <p:spPr>
          <a:xfrm>
            <a:off x="29375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 smtClean="0">
                <a:solidFill>
                  <a:schemeClr val="accent2"/>
                </a:solidFill>
              </a:rPr>
              <a:t>Илья Соколов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21" name="Прямоугольник с двумя учесеченными противолежащими углами 20">
            <a:extLst>
              <a:ext uri="{FF2B5EF4-FFF2-40B4-BE49-F238E27FC236}">
                <a16:creationId xmlns:a16="http://schemas.microsoft.com/office/drawing/2014/main" id="{FADDEF2A-8BBD-E8C9-3996-070633B38F4C}"/>
              </a:ext>
            </a:extLst>
          </p:cNvPr>
          <p:cNvSpPr/>
          <p:nvPr/>
        </p:nvSpPr>
        <p:spPr>
          <a:xfrm>
            <a:off x="51390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 smtClean="0">
                <a:solidFill>
                  <a:schemeClr val="accent2"/>
                </a:solidFill>
              </a:rPr>
              <a:t>Лев Савин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22" name="Прямоугольник с двумя учесеченными противолежащими углами 21">
            <a:extLst>
              <a:ext uri="{FF2B5EF4-FFF2-40B4-BE49-F238E27FC236}">
                <a16:creationId xmlns:a16="http://schemas.microsoft.com/office/drawing/2014/main" id="{6929DD93-091E-4F57-1A4C-35278FB4F29A}"/>
              </a:ext>
            </a:extLst>
          </p:cNvPr>
          <p:cNvSpPr/>
          <p:nvPr/>
        </p:nvSpPr>
        <p:spPr>
          <a:xfrm>
            <a:off x="73405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 smtClean="0">
                <a:solidFill>
                  <a:schemeClr val="accent2"/>
                </a:solidFill>
              </a:rPr>
              <a:t>Илья Жеребятин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23" name="Прямоугольник с двумя учесеченными противолежащими углами 22">
            <a:extLst>
              <a:ext uri="{FF2B5EF4-FFF2-40B4-BE49-F238E27FC236}">
                <a16:creationId xmlns:a16="http://schemas.microsoft.com/office/drawing/2014/main" id="{7B5C1515-E976-4ADB-A292-32D207A6F70C}"/>
              </a:ext>
            </a:extLst>
          </p:cNvPr>
          <p:cNvSpPr/>
          <p:nvPr/>
        </p:nvSpPr>
        <p:spPr>
          <a:xfrm>
            <a:off x="9542095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 smtClean="0">
                <a:solidFill>
                  <a:schemeClr val="accent2"/>
                </a:solidFill>
              </a:rPr>
              <a:t>Владислав Панаргин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6" name="Прямоугольник с одним усеченным углом 15">
            <a:extLst>
              <a:ext uri="{FF2B5EF4-FFF2-40B4-BE49-F238E27FC236}">
                <a16:creationId xmlns:a16="http://schemas.microsoft.com/office/drawing/2014/main" id="{B1B8C061-F848-E0CB-10DC-B8A8D9896D6D}"/>
              </a:ext>
            </a:extLst>
          </p:cNvPr>
          <p:cNvSpPr/>
          <p:nvPr/>
        </p:nvSpPr>
        <p:spPr>
          <a:xfrm>
            <a:off x="9542095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4" name="Прямоугольник с одним усеченным углом 13">
            <a:extLst>
              <a:ext uri="{FF2B5EF4-FFF2-40B4-BE49-F238E27FC236}">
                <a16:creationId xmlns:a16="http://schemas.microsoft.com/office/drawing/2014/main" id="{CB86560C-CC31-CFCB-DC5D-3E3CD0CC9D32}"/>
              </a:ext>
            </a:extLst>
          </p:cNvPr>
          <p:cNvSpPr/>
          <p:nvPr/>
        </p:nvSpPr>
        <p:spPr>
          <a:xfrm>
            <a:off x="73405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2" name="Прямоугольник с одним усеченным углом 11">
            <a:extLst>
              <a:ext uri="{FF2B5EF4-FFF2-40B4-BE49-F238E27FC236}">
                <a16:creationId xmlns:a16="http://schemas.microsoft.com/office/drawing/2014/main" id="{033CA131-9B97-E6FE-CC6E-6F5290EABC36}"/>
              </a:ext>
            </a:extLst>
          </p:cNvPr>
          <p:cNvSpPr/>
          <p:nvPr/>
        </p:nvSpPr>
        <p:spPr>
          <a:xfrm>
            <a:off x="51390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8" name="Прямоугольник с одним усеченным углом 7">
            <a:extLst>
              <a:ext uri="{FF2B5EF4-FFF2-40B4-BE49-F238E27FC236}">
                <a16:creationId xmlns:a16="http://schemas.microsoft.com/office/drawing/2014/main" id="{D14BD332-444A-8BE9-9BE7-BB41351ECED5}"/>
              </a:ext>
            </a:extLst>
          </p:cNvPr>
          <p:cNvSpPr/>
          <p:nvPr/>
        </p:nvSpPr>
        <p:spPr>
          <a:xfrm>
            <a:off x="7360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0" name="Прямоугольник с одним усеченным углом 9">
            <a:extLst>
              <a:ext uri="{FF2B5EF4-FFF2-40B4-BE49-F238E27FC236}">
                <a16:creationId xmlns:a16="http://schemas.microsoft.com/office/drawing/2014/main" id="{07A07B14-9AD0-1D6F-C9AF-ECF118B5985B}"/>
              </a:ext>
            </a:extLst>
          </p:cNvPr>
          <p:cNvSpPr/>
          <p:nvPr/>
        </p:nvSpPr>
        <p:spPr>
          <a:xfrm>
            <a:off x="29375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B405B289-329F-45A3-886A-EAF5982E5A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2" name="Рисунок 1">
            <a:extLst>
              <a:ext uri="{FF2B5EF4-FFF2-40B4-BE49-F238E27FC236}">
                <a16:creationId xmlns:a16="http://schemas.microsoft.com/office/drawing/2014/main" id="{4DED8A65-252A-4A68-BD40-50FA0254BF2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/>
          </p:cNvSpPr>
          <p:nvPr>
            <p:ph type="pic" sz="quarter" idx="4294967295"/>
          </p:nvPr>
        </p:nvSpPr>
        <p:spPr>
          <a:xfrm>
            <a:off x="936581" y="1522006"/>
            <a:ext cx="1536171" cy="1440000"/>
          </a:xfrm>
        </p:spPr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D9A73AB-76BD-47E7-AC2B-CFEE1FFD95C3}"/>
              </a:ext>
            </a:extLst>
          </p:cNvPr>
          <p:cNvSpPr>
            <a:spLocks noGrp="1"/>
          </p:cNvSpPr>
          <p:nvPr>
            <p:ph type="pic" sz="quarter" idx="4294967295"/>
          </p:nvPr>
        </p:nvSpPr>
        <p:spPr>
          <a:xfrm>
            <a:off x="3133103" y="1522006"/>
            <a:ext cx="1536171" cy="1440161"/>
          </a:xfrm>
        </p:spPr>
      </p:sp>
      <p:sp>
        <p:nvSpPr>
          <p:cNvPr id="4" name="Рисунок 3">
            <a:extLst>
              <a:ext uri="{FF2B5EF4-FFF2-40B4-BE49-F238E27FC236}">
                <a16:creationId xmlns:a16="http://schemas.microsoft.com/office/drawing/2014/main" id="{EC686302-459B-4846-B790-A653934E26B7}"/>
              </a:ext>
            </a:extLst>
          </p:cNvPr>
          <p:cNvSpPr>
            <a:spLocks noGrp="1"/>
          </p:cNvSpPr>
          <p:nvPr>
            <p:ph type="pic" sz="quarter" idx="4294967295"/>
          </p:nvPr>
        </p:nvSpPr>
        <p:spPr>
          <a:xfrm>
            <a:off x="5333174" y="1522006"/>
            <a:ext cx="1536171" cy="1440161"/>
          </a:xfrm>
        </p:spPr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22B12B9E-3B8F-42E2-9A21-9DBAA31E7B0F}"/>
              </a:ext>
            </a:extLst>
          </p:cNvPr>
          <p:cNvSpPr>
            <a:spLocks noGrp="1"/>
          </p:cNvSpPr>
          <p:nvPr>
            <p:ph type="pic" sz="quarter" idx="4294967295"/>
          </p:nvPr>
        </p:nvSpPr>
        <p:spPr>
          <a:xfrm>
            <a:off x="7519176" y="1522006"/>
            <a:ext cx="1536171" cy="1440161"/>
          </a:xfrm>
        </p:spPr>
      </p:sp>
      <p:sp>
        <p:nvSpPr>
          <p:cNvPr id="6" name="Рисунок 5">
            <a:extLst>
              <a:ext uri="{FF2B5EF4-FFF2-40B4-BE49-F238E27FC236}">
                <a16:creationId xmlns:a16="http://schemas.microsoft.com/office/drawing/2014/main" id="{8BDFE6A9-27D6-4ECD-BE21-095A67DE4AB4}"/>
              </a:ext>
            </a:extLst>
          </p:cNvPr>
          <p:cNvSpPr>
            <a:spLocks noGrp="1"/>
          </p:cNvSpPr>
          <p:nvPr>
            <p:ph type="pic" sz="quarter" idx="4294967295"/>
          </p:nvPr>
        </p:nvSpPr>
        <p:spPr>
          <a:xfrm>
            <a:off x="9695802" y="1522006"/>
            <a:ext cx="1536171" cy="1440161"/>
          </a:xfrm>
        </p:spPr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14661892-0CF1-439F-820C-3670BDF35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2364" y="449787"/>
            <a:ext cx="9862734" cy="376138"/>
          </a:xfrm>
        </p:spPr>
        <p:txBody>
          <a:bodyPr/>
          <a:lstStyle/>
          <a:p>
            <a:r>
              <a:rPr lang="ru-RU" dirty="0" smtClean="0">
                <a:latin typeface="+mn-lt"/>
              </a:rPr>
              <a:t>КОМАНДА «</a:t>
            </a:r>
            <a:r>
              <a:rPr lang="en-US" dirty="0" smtClean="0">
                <a:latin typeface="+mn-lt"/>
              </a:rPr>
              <a:t>u1z1</a:t>
            </a:r>
            <a:r>
              <a:rPr lang="ru-RU" dirty="0" smtClean="0">
                <a:latin typeface="+mn-lt"/>
              </a:rPr>
              <a:t>»</a:t>
            </a:r>
            <a:endParaRPr lang="ru-RU" dirty="0">
              <a:latin typeface="+mn-lt"/>
            </a:endParaRP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E345A5A1-7ABB-44F1-86ED-DF2F1D96046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380" y="4264316"/>
            <a:ext cx="1843581" cy="1225988"/>
          </a:xfrm>
        </p:spPr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ru-RU" dirty="0"/>
              <a:t>Роль в команде</a:t>
            </a:r>
          </a:p>
          <a:p>
            <a:pPr>
              <a:buFont typeface="Wingdings" pitchFamily="2" charset="2"/>
              <a:buChar char="§"/>
            </a:pPr>
            <a:r>
              <a:rPr lang="ru-RU" dirty="0"/>
              <a:t>Telegram</a:t>
            </a:r>
          </a:p>
          <a:p>
            <a:pPr>
              <a:buFont typeface="Wingdings" pitchFamily="2" charset="2"/>
              <a:buChar char="§"/>
            </a:pPr>
            <a:r>
              <a:rPr lang="ru-RU" dirty="0"/>
              <a:t>Номер телефона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1F98BCBD-3D9C-46E7-A1D6-7091B57F3F4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3014568" y="4264316"/>
            <a:ext cx="1843581" cy="1576498"/>
          </a:xfrm>
        </p:spPr>
        <p:txBody>
          <a:bodyPr/>
          <a:lstStyle/>
          <a:p>
            <a:r>
              <a:rPr lang="ru-RU" dirty="0"/>
              <a:t>Роль в команде</a:t>
            </a:r>
          </a:p>
          <a:p>
            <a:r>
              <a:rPr lang="ru-RU" dirty="0"/>
              <a:t>Telegram</a:t>
            </a:r>
          </a:p>
          <a:p>
            <a:r>
              <a:rPr lang="ru-RU" dirty="0"/>
              <a:t>Номер телефона</a:t>
            </a:r>
          </a:p>
          <a:p>
            <a:endParaRPr lang="ru-RU" dirty="0"/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ED548BF9-4D84-42F3-9601-D2E18E296B1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191192" y="4264316"/>
            <a:ext cx="1843581" cy="1576498"/>
          </a:xfrm>
        </p:spPr>
        <p:txBody>
          <a:bodyPr/>
          <a:lstStyle/>
          <a:p>
            <a:r>
              <a:rPr lang="ru-RU" dirty="0"/>
              <a:t>Роль в команде</a:t>
            </a:r>
          </a:p>
          <a:p>
            <a:r>
              <a:rPr lang="ru-RU" dirty="0"/>
              <a:t>Telegram</a:t>
            </a:r>
          </a:p>
          <a:p>
            <a:r>
              <a:rPr lang="ru-RU" dirty="0"/>
              <a:t>Номер телефона</a:t>
            </a:r>
          </a:p>
          <a:p>
            <a:endParaRPr lang="ru-RU" dirty="0"/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A44ACCFB-9B88-43F3-B538-A4A9A459105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66644" y="4264316"/>
            <a:ext cx="1843581" cy="1576498"/>
          </a:xfrm>
        </p:spPr>
        <p:txBody>
          <a:bodyPr/>
          <a:lstStyle/>
          <a:p>
            <a:r>
              <a:rPr lang="ru-RU" dirty="0"/>
              <a:t>Роль в команде</a:t>
            </a:r>
          </a:p>
          <a:p>
            <a:r>
              <a:rPr lang="ru-RU" dirty="0"/>
              <a:t>Telegram</a:t>
            </a:r>
          </a:p>
          <a:p>
            <a:r>
              <a:rPr lang="ru-RU" dirty="0"/>
              <a:t>Номер телефона</a:t>
            </a:r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id="{7D65155D-DBDC-45FC-8D4E-2FA68A09BDB7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9542096" y="4264316"/>
            <a:ext cx="1843581" cy="1576498"/>
          </a:xfrm>
        </p:spPr>
        <p:txBody>
          <a:bodyPr/>
          <a:lstStyle/>
          <a:p>
            <a:r>
              <a:rPr lang="ru-RU" dirty="0"/>
              <a:t>Роль в команде</a:t>
            </a:r>
          </a:p>
          <a:p>
            <a:r>
              <a:rPr lang="ru-RU" dirty="0"/>
              <a:t>Telegram</a:t>
            </a:r>
          </a:p>
          <a:p>
            <a:r>
              <a:rPr lang="ru-RU" dirty="0"/>
              <a:t>Номер телефона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3247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EBF8C06-A56D-46F0-AFB4-D5850459B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+mn-lt"/>
              </a:rPr>
              <a:t>Выбор предиктивного алгоритма</a:t>
            </a:r>
            <a:endParaRPr lang="ru-RU" dirty="0">
              <a:latin typeface="+mn-lt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C3F7DC2-0D9C-407C-98AC-5F3AD231C5C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33586" y="2341832"/>
            <a:ext cx="3009018" cy="2529911"/>
          </a:xfrm>
        </p:spPr>
        <p:txBody>
          <a:bodyPr>
            <a:normAutofit/>
          </a:bodyPr>
          <a:lstStyle/>
          <a:p>
            <a:pPr algn="just"/>
            <a:r>
              <a:rPr lang="ru-RU" dirty="0" smtClean="0"/>
              <a:t>В ходе исследования доступных вариантов были выбраны три варианта</a:t>
            </a:r>
            <a:r>
              <a:rPr lang="en-US" dirty="0" smtClean="0"/>
              <a:t>: </a:t>
            </a:r>
            <a:r>
              <a:rPr lang="ru-RU" dirty="0" smtClean="0"/>
              <a:t>рекуррентная нейронная сеть </a:t>
            </a:r>
            <a:r>
              <a:rPr lang="en-US" dirty="0" smtClean="0"/>
              <a:t>LSTM</a:t>
            </a:r>
            <a:r>
              <a:rPr lang="ru-RU" dirty="0" smtClean="0"/>
              <a:t>, экстраполятор на полиномах Чебышева и модель </a:t>
            </a:r>
            <a:r>
              <a:rPr lang="en-US" dirty="0" smtClean="0"/>
              <a:t>ARIMA</a:t>
            </a:r>
            <a:r>
              <a:rPr lang="ru-RU" dirty="0" smtClean="0"/>
              <a:t> 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A2E8600-6DC7-42A4-BAB0-32ECA492CE0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2924" y="2097086"/>
            <a:ext cx="4902200" cy="712587"/>
          </a:xfrm>
        </p:spPr>
        <p:txBody>
          <a:bodyPr/>
          <a:lstStyle/>
          <a:p>
            <a:pPr algn="just"/>
            <a:r>
              <a:rPr lang="ru-RU" dirty="0" smtClean="0"/>
              <a:t>Рекуррентная нейронная сеть показала свою неэффективность в самом начале разработки ввиду нехватки исторических данных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F517FCEF-DEC9-4794-B46E-21961558A7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62924" y="2954097"/>
            <a:ext cx="4902200" cy="857008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dirty="0" smtClean="0"/>
              <a:t>Экстраполятор на полиномах Чебышева был более эффективным, однако погрешности на некоторых временных отсчетах значительно превышали допустимую</a:t>
            </a:r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236B8339-2490-447D-B543-1CC15487D82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2924" y="3842238"/>
            <a:ext cx="4902200" cy="712587"/>
          </a:xfrm>
        </p:spPr>
        <p:txBody>
          <a:bodyPr/>
          <a:lstStyle/>
          <a:p>
            <a:pPr algn="just"/>
            <a:r>
              <a:rPr lang="ru-RU" dirty="0" smtClean="0"/>
              <a:t>Модель </a:t>
            </a:r>
            <a:r>
              <a:rPr lang="en-US" dirty="0" smtClean="0"/>
              <a:t>ARIMA </a:t>
            </a:r>
            <a:r>
              <a:rPr lang="ru-RU" dirty="0" smtClean="0"/>
              <a:t>показала наилучшие результаты из трех выбранных алгоритмов</a:t>
            </a:r>
            <a:endParaRPr lang="ru-RU" dirty="0"/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366E9534-A66A-4DF6-B8DA-1E6D8E4438F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33200" y="6356350"/>
            <a:ext cx="558800" cy="365125"/>
          </a:xfrm>
        </p:spPr>
        <p:txBody>
          <a:bodyPr/>
          <a:lstStyle/>
          <a:p>
            <a:fld id="{52DCC5B9-D646-4B76-891F-6FF4E74E9CB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12" name="Треугольник 11">
            <a:extLst>
              <a:ext uri="{FF2B5EF4-FFF2-40B4-BE49-F238E27FC236}">
                <a16:creationId xmlns:a16="http://schemas.microsoft.com/office/drawing/2014/main" id="{9E9C3273-4142-4636-87E1-25E2E7BA8707}"/>
              </a:ext>
            </a:extLst>
          </p:cNvPr>
          <p:cNvSpPr/>
          <p:nvPr/>
        </p:nvSpPr>
        <p:spPr>
          <a:xfrm rot="5400000">
            <a:off x="6247625" y="2088925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Треугольник 12">
            <a:extLst>
              <a:ext uri="{FF2B5EF4-FFF2-40B4-BE49-F238E27FC236}">
                <a16:creationId xmlns:a16="http://schemas.microsoft.com/office/drawing/2014/main" id="{73C26F58-1034-2ECA-0462-6DD3AAE3D654}"/>
              </a:ext>
            </a:extLst>
          </p:cNvPr>
          <p:cNvSpPr/>
          <p:nvPr/>
        </p:nvSpPr>
        <p:spPr>
          <a:xfrm rot="5400000">
            <a:off x="6247624" y="2907778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Треугольник 19">
            <a:extLst>
              <a:ext uri="{FF2B5EF4-FFF2-40B4-BE49-F238E27FC236}">
                <a16:creationId xmlns:a16="http://schemas.microsoft.com/office/drawing/2014/main" id="{4D23A8DE-DD49-606E-C206-82CC379C3C95}"/>
              </a:ext>
            </a:extLst>
          </p:cNvPr>
          <p:cNvSpPr/>
          <p:nvPr/>
        </p:nvSpPr>
        <p:spPr>
          <a:xfrm rot="5400000">
            <a:off x="6247624" y="3787013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9895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05B0424-AA26-4EA9-832B-906AB779F2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D191E0-B262-4067-8F6C-1E7EC29BD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Динамика погрешности </a:t>
            </a:r>
            <a:br>
              <a:rPr lang="ru-RU" dirty="0" smtClean="0"/>
            </a:br>
            <a:r>
              <a:rPr lang="ru-RU" dirty="0" smtClean="0"/>
              <a:t>предиктивных алгоритмов</a:t>
            </a: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3191D1F3-2ADD-4DEE-A9D0-1FBBB993931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Как можно видеть, модель </a:t>
            </a:r>
            <a:r>
              <a:rPr lang="en-US" dirty="0" smtClean="0"/>
              <a:t>ARIMA </a:t>
            </a:r>
            <a:r>
              <a:rPr lang="ru-RU" dirty="0" smtClean="0"/>
              <a:t>показывает более стабильные и точные результаты</a:t>
            </a:r>
            <a:endParaRPr lang="ru-RU" dirty="0"/>
          </a:p>
        </p:txBody>
      </p:sp>
      <p:graphicFrame>
        <p:nvGraphicFramePr>
          <p:cNvPr id="10" name="Диаграмма 9">
            <a:extLst>
              <a:ext uri="{FF2B5EF4-FFF2-40B4-BE49-F238E27FC236}">
                <a16:creationId xmlns:a16="http://schemas.microsoft.com/office/drawing/2014/main" id="{E658358F-6A3F-4E56-8E2C-0059A594AB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2690618"/>
              </p:ext>
            </p:extLst>
          </p:nvPr>
        </p:nvGraphicFramePr>
        <p:xfrm>
          <a:off x="346075" y="1424510"/>
          <a:ext cx="5749925" cy="44017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51847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5">
            <a:extLst>
              <a:ext uri="{FF2B5EF4-FFF2-40B4-BE49-F238E27FC236}">
                <a16:creationId xmlns:a16="http://schemas.microsoft.com/office/drawing/2014/main" id="{3849BF57-EB33-4692-98F6-8A1B9293C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/>
              <a:t>ARIMA (</a:t>
            </a:r>
            <a:r>
              <a:rPr lang="ru-RU" dirty="0" err="1"/>
              <a:t>авторегрессионное</a:t>
            </a:r>
            <a:r>
              <a:rPr lang="ru-RU" dirty="0"/>
              <a:t> интегрированное скользящее среднее) — широко используемый статистический </a:t>
            </a:r>
            <a:r>
              <a:rPr lang="ru-RU" dirty="0" smtClean="0"/>
              <a:t>метод прогнозирования временных рядов.</a:t>
            </a:r>
            <a:endParaRPr lang="en-US" dirty="0" smtClean="0"/>
          </a:p>
          <a:p>
            <a:r>
              <a:rPr lang="ru-RU" dirty="0"/>
              <a:t>Он объединяет три ключевых компонента для моделирования данных:</a:t>
            </a:r>
          </a:p>
          <a:p>
            <a:r>
              <a:rPr lang="ru-RU" dirty="0"/>
              <a:t>Авторегрессия (AR) — связывает текущее значение с его прошлыми значениями с помощью уравнения регрессии.</a:t>
            </a:r>
          </a:p>
          <a:p>
            <a:r>
              <a:rPr lang="ru-RU" dirty="0"/>
              <a:t>Дифференцирование (I) — включает в себя дифференцирование данных временного ряда, чтобы сделать его стационарным, гарантируя, что среднее значение и дисперсия остаются постоянными с течением времени.</a:t>
            </a:r>
          </a:p>
          <a:p>
            <a:r>
              <a:rPr lang="ru-RU" dirty="0"/>
              <a:t>Скользящее среднее (MA) — использует зависимость между наблюдением и остаточной ошибкой из модели скользящего среднего, применяемой к запаздывающим наблюдениям.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2EAAB83-DF67-4A10-A863-77C2941176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AE020B-BC7E-4AD9-B028-633A63C40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+mn-lt"/>
              </a:rPr>
              <a:t>Описание выбранного </a:t>
            </a:r>
            <a:br>
              <a:rPr lang="ru-RU" dirty="0" smtClean="0">
                <a:latin typeface="+mn-lt"/>
              </a:rPr>
            </a:br>
            <a:r>
              <a:rPr lang="ru-RU" dirty="0" smtClean="0">
                <a:latin typeface="+mn-lt"/>
              </a:rPr>
              <a:t>предиктивного алгоритма</a:t>
            </a:r>
            <a:endParaRPr lang="ru-RU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9392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2">
            <a:extLst>
              <a:ext uri="{FF2B5EF4-FFF2-40B4-BE49-F238E27FC236}">
                <a16:creationId xmlns:a16="http://schemas.microsoft.com/office/drawing/2014/main" id="{24F452BD-B318-4752-95A0-FE784050E11F}"/>
              </a:ext>
            </a:extLst>
          </p:cNvPr>
          <p:cNvGrpSpPr>
            <a:grpSpLocks noChangeAspect="1"/>
          </p:cNvGrpSpPr>
          <p:nvPr/>
        </p:nvGrpSpPr>
        <p:grpSpPr>
          <a:xfrm>
            <a:off x="1149124" y="1149443"/>
            <a:ext cx="4267960" cy="2822929"/>
            <a:chOff x="1027152" y="2693983"/>
            <a:chExt cx="6796849" cy="4462905"/>
          </a:xfrm>
        </p:grpSpPr>
        <p:grpSp>
          <p:nvGrpSpPr>
            <p:cNvPr id="9" name="Group 83">
              <a:extLst>
                <a:ext uri="{FF2B5EF4-FFF2-40B4-BE49-F238E27FC236}">
                  <a16:creationId xmlns:a16="http://schemas.microsoft.com/office/drawing/2014/main" id="{FD5311CA-A8DA-4752-BCCC-9D77C86DAA8A}"/>
                </a:ext>
              </a:extLst>
            </p:cNvPr>
            <p:cNvGrpSpPr/>
            <p:nvPr/>
          </p:nvGrpSpPr>
          <p:grpSpPr>
            <a:xfrm>
              <a:off x="1027152" y="2693983"/>
              <a:ext cx="6796849" cy="4462905"/>
              <a:chOff x="1027152" y="2693983"/>
              <a:chExt cx="6796849" cy="4462905"/>
            </a:xfrm>
          </p:grpSpPr>
          <p:sp>
            <p:nvSpPr>
              <p:cNvPr id="12" name="AutoShape 1">
                <a:extLst>
                  <a:ext uri="{FF2B5EF4-FFF2-40B4-BE49-F238E27FC236}">
                    <a16:creationId xmlns:a16="http://schemas.microsoft.com/office/drawing/2014/main" id="{C5DD9855-9040-4A8E-8FC7-2A87D71D92A4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029339" y="2693983"/>
                <a:ext cx="6794662" cy="4462905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50000"/>
                </a:srgb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3" name="Rectangle 2">
                <a:extLst>
                  <a:ext uri="{FF2B5EF4-FFF2-40B4-BE49-F238E27FC236}">
                    <a16:creationId xmlns:a16="http://schemas.microsoft.com/office/drawing/2014/main" id="{1CA962FF-DEAF-450E-BAC9-2CBF039F5E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7152" y="3024940"/>
                <a:ext cx="6794663" cy="315914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4" name="AutoShape 3">
                <a:extLst>
                  <a:ext uri="{FF2B5EF4-FFF2-40B4-BE49-F238E27FC236}">
                    <a16:creationId xmlns:a16="http://schemas.microsoft.com/office/drawing/2014/main" id="{29B32C08-05E5-455D-AB4B-FA780C0B9C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5351" y="2779230"/>
                <a:ext cx="2717865" cy="561624"/>
              </a:xfrm>
              <a:prstGeom prst="roundRect">
                <a:avLst>
                  <a:gd name="adj" fmla="val 11986"/>
                </a:avLst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5" name="Oval 4">
                <a:extLst>
                  <a:ext uri="{FF2B5EF4-FFF2-40B4-BE49-F238E27FC236}">
                    <a16:creationId xmlns:a16="http://schemas.microsoft.com/office/drawing/2014/main" id="{DB5DCAC2-FF8B-4D8A-8761-EF6BE6B4CB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753" y="2814331"/>
                <a:ext cx="95903" cy="95276"/>
              </a:xfrm>
              <a:prstGeom prst="ellipse">
                <a:avLst/>
              </a:prstGeom>
              <a:solidFill>
                <a:schemeClr val="accent2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6" name="Oval 5">
                <a:extLst>
                  <a:ext uri="{FF2B5EF4-FFF2-40B4-BE49-F238E27FC236}">
                    <a16:creationId xmlns:a16="http://schemas.microsoft.com/office/drawing/2014/main" id="{A18062AF-728F-4F67-A9EE-6DA3DC1E6B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7620" y="2814331"/>
                <a:ext cx="95903" cy="95276"/>
              </a:xfrm>
              <a:prstGeom prst="ellipse">
                <a:avLst/>
              </a:prstGeom>
              <a:solidFill>
                <a:schemeClr val="accent3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7" name="Oval 6">
                <a:extLst>
                  <a:ext uri="{FF2B5EF4-FFF2-40B4-BE49-F238E27FC236}">
                    <a16:creationId xmlns:a16="http://schemas.microsoft.com/office/drawing/2014/main" id="{1F8B8CA3-31B9-4E3E-89F8-B823F31C1C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7486" y="2814331"/>
                <a:ext cx="95903" cy="95276"/>
              </a:xfrm>
              <a:prstGeom prst="ellipse">
                <a:avLst/>
              </a:prstGeom>
              <a:solidFill>
                <a:schemeClr val="accent4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8" name="Rectangle 92">
                <a:extLst>
                  <a:ext uri="{FF2B5EF4-FFF2-40B4-BE49-F238E27FC236}">
                    <a16:creationId xmlns:a16="http://schemas.microsoft.com/office/drawing/2014/main" id="{C40CC64C-4BDE-4B83-ACBA-76BBEC31E3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05844" y="3085114"/>
                <a:ext cx="5104773" cy="200580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B3B3B3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grpSp>
            <p:nvGrpSpPr>
              <p:cNvPr id="19" name="Group 93">
                <a:extLst>
                  <a:ext uri="{FF2B5EF4-FFF2-40B4-BE49-F238E27FC236}">
                    <a16:creationId xmlns:a16="http://schemas.microsoft.com/office/drawing/2014/main" id="{021FE07F-E9DB-428E-864C-12ABBB046C13}"/>
                  </a:ext>
                </a:extLst>
              </p:cNvPr>
              <p:cNvGrpSpPr/>
              <p:nvPr/>
            </p:nvGrpSpPr>
            <p:grpSpPr>
              <a:xfrm>
                <a:off x="7494380" y="2779230"/>
                <a:ext cx="155357" cy="155272"/>
                <a:chOff x="4763" y="0"/>
                <a:chExt cx="2900362" cy="2898775"/>
              </a:xfrm>
              <a:solidFill>
                <a:schemeClr val="bg1">
                  <a:lumMod val="50000"/>
                </a:schemeClr>
              </a:solidFill>
            </p:grpSpPr>
            <p:sp>
              <p:nvSpPr>
                <p:cNvPr id="22" name="Freeform 13">
                  <a:extLst>
                    <a:ext uri="{FF2B5EF4-FFF2-40B4-BE49-F238E27FC236}">
                      <a16:creationId xmlns:a16="http://schemas.microsoft.com/office/drawing/2014/main" id="{8251ED56-D5C4-4244-B7B8-9CC65D6F8A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0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3" name="Freeform 14">
                  <a:extLst>
                    <a:ext uri="{FF2B5EF4-FFF2-40B4-BE49-F238E27FC236}">
                      <a16:creationId xmlns:a16="http://schemas.microsoft.com/office/drawing/2014/main" id="{ECE11028-B7CA-451E-851D-176871A08F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1087438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4" name="Freeform 15">
                  <a:extLst>
                    <a:ext uri="{FF2B5EF4-FFF2-40B4-BE49-F238E27FC236}">
                      <a16:creationId xmlns:a16="http://schemas.microsoft.com/office/drawing/2014/main" id="{C663966C-C5F6-4AF2-AC81-EF7A040B74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2171700"/>
                  <a:ext cx="727075" cy="727075"/>
                </a:xfrm>
                <a:custGeom>
                  <a:avLst/>
                  <a:gdLst>
                    <a:gd name="T0" fmla="*/ 168 w 193"/>
                    <a:gd name="T1" fmla="*/ 0 h 193"/>
                    <a:gd name="T2" fmla="*/ 24 w 193"/>
                    <a:gd name="T3" fmla="*/ 0 h 193"/>
                    <a:gd name="T4" fmla="*/ 0 w 193"/>
                    <a:gd name="T5" fmla="*/ 25 h 193"/>
                    <a:gd name="T6" fmla="*/ 0 w 193"/>
                    <a:gd name="T7" fmla="*/ 169 h 193"/>
                    <a:gd name="T8" fmla="*/ 24 w 193"/>
                    <a:gd name="T9" fmla="*/ 193 h 193"/>
                    <a:gd name="T10" fmla="*/ 168 w 193"/>
                    <a:gd name="T11" fmla="*/ 193 h 193"/>
                    <a:gd name="T12" fmla="*/ 193 w 193"/>
                    <a:gd name="T13" fmla="*/ 169 h 193"/>
                    <a:gd name="T14" fmla="*/ 193 w 193"/>
                    <a:gd name="T15" fmla="*/ 25 h 193"/>
                    <a:gd name="T16" fmla="*/ 168 w 193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5" name="Freeform 16">
                  <a:extLst>
                    <a:ext uri="{FF2B5EF4-FFF2-40B4-BE49-F238E27FC236}">
                      <a16:creationId xmlns:a16="http://schemas.microsoft.com/office/drawing/2014/main" id="{1231452A-2DB6-4628-B13E-989E319678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0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6" name="Freeform 17">
                  <a:extLst>
                    <a:ext uri="{FF2B5EF4-FFF2-40B4-BE49-F238E27FC236}">
                      <a16:creationId xmlns:a16="http://schemas.microsoft.com/office/drawing/2014/main" id="{02B5F533-7190-4486-800E-50B9DEE2EC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1087438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7" name="Freeform 18">
                  <a:extLst>
                    <a:ext uri="{FF2B5EF4-FFF2-40B4-BE49-F238E27FC236}">
                      <a16:creationId xmlns:a16="http://schemas.microsoft.com/office/drawing/2014/main" id="{E1197ACF-D4F7-4F4F-B51B-31BAB03203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2171700"/>
                  <a:ext cx="722312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8" name="Freeform 19">
                  <a:extLst>
                    <a:ext uri="{FF2B5EF4-FFF2-40B4-BE49-F238E27FC236}">
                      <a16:creationId xmlns:a16="http://schemas.microsoft.com/office/drawing/2014/main" id="{305C916E-AA00-40D3-979E-8385C880D1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0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9" name="Freeform 20">
                  <a:extLst>
                    <a:ext uri="{FF2B5EF4-FFF2-40B4-BE49-F238E27FC236}">
                      <a16:creationId xmlns:a16="http://schemas.microsoft.com/office/drawing/2014/main" id="{606A4951-C43E-4D62-8601-77DAE03DB7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1087438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30" name="Freeform 21">
                  <a:extLst>
                    <a:ext uri="{FF2B5EF4-FFF2-40B4-BE49-F238E27FC236}">
                      <a16:creationId xmlns:a16="http://schemas.microsoft.com/office/drawing/2014/main" id="{E4DF5AB0-92B8-4555-8BFE-FEB94F35CC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2171700"/>
                  <a:ext cx="723900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</p:grpSp>
          <p:sp>
            <p:nvSpPr>
              <p:cNvPr id="20" name="Freeform 25">
                <a:extLst>
                  <a:ext uri="{FF2B5EF4-FFF2-40B4-BE49-F238E27FC236}">
                    <a16:creationId xmlns:a16="http://schemas.microsoft.com/office/drawing/2014/main" id="{C904AC4F-21D6-40FC-874A-C69831B8A24B}"/>
                  </a:ext>
                </a:extLst>
              </p:cNvPr>
              <p:cNvSpPr>
                <a:spLocks/>
              </p:cNvSpPr>
              <p:nvPr/>
            </p:nvSpPr>
            <p:spPr bwMode="auto">
              <a:xfrm rot="5400000">
                <a:off x="7497092" y="3115886"/>
                <a:ext cx="146921" cy="128651"/>
              </a:xfrm>
              <a:custGeom>
                <a:avLst/>
                <a:gdLst>
                  <a:gd name="T0" fmla="*/ 504 w 896"/>
                  <a:gd name="T1" fmla="*/ 0 h 784"/>
                  <a:gd name="T2" fmla="*/ 116 w 896"/>
                  <a:gd name="T3" fmla="*/ 336 h 784"/>
                  <a:gd name="T4" fmla="*/ 0 w 896"/>
                  <a:gd name="T5" fmla="*/ 336 h 784"/>
                  <a:gd name="T6" fmla="*/ 168 w 896"/>
                  <a:gd name="T7" fmla="*/ 560 h 784"/>
                  <a:gd name="T8" fmla="*/ 336 w 896"/>
                  <a:gd name="T9" fmla="*/ 336 h 784"/>
                  <a:gd name="T10" fmla="*/ 230 w 896"/>
                  <a:gd name="T11" fmla="*/ 336 h 784"/>
                  <a:gd name="T12" fmla="*/ 504 w 896"/>
                  <a:gd name="T13" fmla="*/ 112 h 784"/>
                  <a:gd name="T14" fmla="*/ 784 w 896"/>
                  <a:gd name="T15" fmla="*/ 392 h 784"/>
                  <a:gd name="T16" fmla="*/ 504 w 896"/>
                  <a:gd name="T17" fmla="*/ 672 h 784"/>
                  <a:gd name="T18" fmla="*/ 504 w 896"/>
                  <a:gd name="T19" fmla="*/ 784 h 784"/>
                  <a:gd name="T20" fmla="*/ 896 w 896"/>
                  <a:gd name="T21" fmla="*/ 392 h 784"/>
                  <a:gd name="T22" fmla="*/ 504 w 896"/>
                  <a:gd name="T23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96" h="784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21" name="Oval 6">
                <a:extLst>
                  <a:ext uri="{FF2B5EF4-FFF2-40B4-BE49-F238E27FC236}">
                    <a16:creationId xmlns:a16="http://schemas.microsoft.com/office/drawing/2014/main" id="{008AEF74-0CB4-4F9D-941F-B3FDCFD4AC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5635" y="2814331"/>
                <a:ext cx="95903" cy="95276"/>
              </a:xfrm>
              <a:prstGeom prst="ellipse">
                <a:avLst/>
              </a:prstGeom>
              <a:solidFill>
                <a:schemeClr val="accent5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FF43D9F-F201-460A-B5AB-10C4C6323FC9}"/>
                </a:ext>
              </a:extLst>
            </p:cNvPr>
            <p:cNvSpPr txBox="1"/>
            <p:nvPr/>
          </p:nvSpPr>
          <p:spPr>
            <a:xfrm>
              <a:off x="2391108" y="2996115"/>
              <a:ext cx="1593994" cy="3970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www.</a:t>
              </a:r>
              <a:r>
                <a:rPr lang="en-US" sz="1000" dirty="0" err="1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lider</a:t>
              </a:r>
              <a:r>
                <a:rPr lang="id-ID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.com</a:t>
              </a:r>
            </a:p>
          </p:txBody>
        </p:sp>
        <p:sp>
          <p:nvSpPr>
            <p:cNvPr id="11" name="Freeform 29">
              <a:extLst>
                <a:ext uri="{FF2B5EF4-FFF2-40B4-BE49-F238E27FC236}">
                  <a16:creationId xmlns:a16="http://schemas.microsoft.com/office/drawing/2014/main" id="{773BAD95-B78D-42DD-A801-8B84C3BF53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69943" y="3130076"/>
              <a:ext cx="115372" cy="115448"/>
            </a:xfrm>
            <a:custGeom>
              <a:avLst/>
              <a:gdLst>
                <a:gd name="T0" fmla="*/ 0 w 636"/>
                <a:gd name="T1" fmla="*/ 318 h 636"/>
                <a:gd name="T2" fmla="*/ 636 w 636"/>
                <a:gd name="T3" fmla="*/ 318 h 636"/>
                <a:gd name="T4" fmla="*/ 594 w 636"/>
                <a:gd name="T5" fmla="*/ 308 h 636"/>
                <a:gd name="T6" fmla="*/ 448 w 636"/>
                <a:gd name="T7" fmla="*/ 179 h 636"/>
                <a:gd name="T8" fmla="*/ 594 w 636"/>
                <a:gd name="T9" fmla="*/ 308 h 636"/>
                <a:gd name="T10" fmla="*/ 223 w 636"/>
                <a:gd name="T11" fmla="*/ 486 h 636"/>
                <a:gd name="T12" fmla="*/ 308 w 636"/>
                <a:gd name="T13" fmla="*/ 594 h 636"/>
                <a:gd name="T14" fmla="*/ 329 w 636"/>
                <a:gd name="T15" fmla="*/ 42 h 636"/>
                <a:gd name="T16" fmla="*/ 328 w 636"/>
                <a:gd name="T17" fmla="*/ 184 h 636"/>
                <a:gd name="T18" fmla="*/ 329 w 636"/>
                <a:gd name="T19" fmla="*/ 42 h 636"/>
                <a:gd name="T20" fmla="*/ 510 w 636"/>
                <a:gd name="T21" fmla="*/ 119 h 636"/>
                <a:gd name="T22" fmla="*/ 363 w 636"/>
                <a:gd name="T23" fmla="*/ 45 h 636"/>
                <a:gd name="T24" fmla="*/ 308 w 636"/>
                <a:gd name="T25" fmla="*/ 184 h 636"/>
                <a:gd name="T26" fmla="*/ 307 w 636"/>
                <a:gd name="T27" fmla="*/ 42 h 636"/>
                <a:gd name="T28" fmla="*/ 196 w 636"/>
                <a:gd name="T29" fmla="*/ 160 h 636"/>
                <a:gd name="T30" fmla="*/ 273 w 636"/>
                <a:gd name="T31" fmla="*/ 45 h 636"/>
                <a:gd name="T32" fmla="*/ 207 w 636"/>
                <a:gd name="T33" fmla="*/ 186 h 636"/>
                <a:gd name="T34" fmla="*/ 308 w 636"/>
                <a:gd name="T35" fmla="*/ 308 h 636"/>
                <a:gd name="T36" fmla="*/ 207 w 636"/>
                <a:gd name="T37" fmla="*/ 186 h 636"/>
                <a:gd name="T38" fmla="*/ 308 w 636"/>
                <a:gd name="T39" fmla="*/ 452 h 636"/>
                <a:gd name="T40" fmla="*/ 185 w 636"/>
                <a:gd name="T41" fmla="*/ 328 h 636"/>
                <a:gd name="T42" fmla="*/ 273 w 636"/>
                <a:gd name="T43" fmla="*/ 591 h 636"/>
                <a:gd name="T44" fmla="*/ 204 w 636"/>
                <a:gd name="T45" fmla="*/ 493 h 636"/>
                <a:gd name="T46" fmla="*/ 328 w 636"/>
                <a:gd name="T47" fmla="*/ 594 h 636"/>
                <a:gd name="T48" fmla="*/ 413 w 636"/>
                <a:gd name="T49" fmla="*/ 486 h 636"/>
                <a:gd name="T50" fmla="*/ 328 w 636"/>
                <a:gd name="T51" fmla="*/ 594 h 636"/>
                <a:gd name="T52" fmla="*/ 498 w 636"/>
                <a:gd name="T53" fmla="*/ 528 h 636"/>
                <a:gd name="T54" fmla="*/ 432 w 636"/>
                <a:gd name="T55" fmla="*/ 493 h 636"/>
                <a:gd name="T56" fmla="*/ 328 w 636"/>
                <a:gd name="T57" fmla="*/ 452 h 636"/>
                <a:gd name="T58" fmla="*/ 451 w 636"/>
                <a:gd name="T59" fmla="*/ 328 h 636"/>
                <a:gd name="T60" fmla="*/ 328 w 636"/>
                <a:gd name="T61" fmla="*/ 308 h 636"/>
                <a:gd name="T62" fmla="*/ 429 w 636"/>
                <a:gd name="T63" fmla="*/ 186 h 636"/>
                <a:gd name="T64" fmla="*/ 328 w 636"/>
                <a:gd name="T65" fmla="*/ 308 h 636"/>
                <a:gd name="T66" fmla="*/ 188 w 636"/>
                <a:gd name="T67" fmla="*/ 179 h 636"/>
                <a:gd name="T68" fmla="*/ 42 w 636"/>
                <a:gd name="T69" fmla="*/ 308 h 636"/>
                <a:gd name="T70" fmla="*/ 42 w 636"/>
                <a:gd name="T71" fmla="*/ 328 h 636"/>
                <a:gd name="T72" fmla="*/ 195 w 636"/>
                <a:gd name="T73" fmla="*/ 475 h 636"/>
                <a:gd name="T74" fmla="*/ 42 w 636"/>
                <a:gd name="T75" fmla="*/ 328 h 636"/>
                <a:gd name="T76" fmla="*/ 441 w 636"/>
                <a:gd name="T77" fmla="*/ 475 h 636"/>
                <a:gd name="T78" fmla="*/ 594 w 636"/>
                <a:gd name="T79" fmla="*/ 328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36" h="636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Light"/>
              </a:endParaRPr>
            </a:p>
          </p:txBody>
        </p:sp>
      </p:grpSp>
      <p:grpSp>
        <p:nvGrpSpPr>
          <p:cNvPr id="31" name="Group 82">
            <a:extLst>
              <a:ext uri="{FF2B5EF4-FFF2-40B4-BE49-F238E27FC236}">
                <a16:creationId xmlns:a16="http://schemas.microsoft.com/office/drawing/2014/main" id="{476BE634-6695-4A59-B9FD-6815B89BADCA}"/>
              </a:ext>
            </a:extLst>
          </p:cNvPr>
          <p:cNvGrpSpPr>
            <a:grpSpLocks noChangeAspect="1"/>
          </p:cNvGrpSpPr>
          <p:nvPr/>
        </p:nvGrpSpPr>
        <p:grpSpPr>
          <a:xfrm>
            <a:off x="6794022" y="1149443"/>
            <a:ext cx="4267960" cy="2822929"/>
            <a:chOff x="1027152" y="2693983"/>
            <a:chExt cx="6796849" cy="4462905"/>
          </a:xfrm>
        </p:grpSpPr>
        <p:grpSp>
          <p:nvGrpSpPr>
            <p:cNvPr id="32" name="Group 83">
              <a:extLst>
                <a:ext uri="{FF2B5EF4-FFF2-40B4-BE49-F238E27FC236}">
                  <a16:creationId xmlns:a16="http://schemas.microsoft.com/office/drawing/2014/main" id="{F753F412-8864-4B46-BFBD-0C8E827679D2}"/>
                </a:ext>
              </a:extLst>
            </p:cNvPr>
            <p:cNvGrpSpPr/>
            <p:nvPr/>
          </p:nvGrpSpPr>
          <p:grpSpPr>
            <a:xfrm>
              <a:off x="1027152" y="2693983"/>
              <a:ext cx="6796849" cy="4462905"/>
              <a:chOff x="1027152" y="2693983"/>
              <a:chExt cx="6796849" cy="4462905"/>
            </a:xfrm>
          </p:grpSpPr>
          <p:sp>
            <p:nvSpPr>
              <p:cNvPr id="35" name="AutoShape 1">
                <a:extLst>
                  <a:ext uri="{FF2B5EF4-FFF2-40B4-BE49-F238E27FC236}">
                    <a16:creationId xmlns:a16="http://schemas.microsoft.com/office/drawing/2014/main" id="{48F16F12-B004-4ABE-AAA8-42D597EFDA9A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029339" y="2693983"/>
                <a:ext cx="6794662" cy="4462905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50000"/>
                </a:srgb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36" name="Rectangle 2">
                <a:extLst>
                  <a:ext uri="{FF2B5EF4-FFF2-40B4-BE49-F238E27FC236}">
                    <a16:creationId xmlns:a16="http://schemas.microsoft.com/office/drawing/2014/main" id="{92CE4B65-6103-4C38-92A7-2A427C04B8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7152" y="3024940"/>
                <a:ext cx="6794663" cy="315914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37" name="AutoShape 3">
                <a:extLst>
                  <a:ext uri="{FF2B5EF4-FFF2-40B4-BE49-F238E27FC236}">
                    <a16:creationId xmlns:a16="http://schemas.microsoft.com/office/drawing/2014/main" id="{297699FF-7AA4-40F4-81BC-DF7B89B3F7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5351" y="2779230"/>
                <a:ext cx="2717865" cy="561624"/>
              </a:xfrm>
              <a:prstGeom prst="roundRect">
                <a:avLst>
                  <a:gd name="adj" fmla="val 11986"/>
                </a:avLst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38" name="Oval 4">
                <a:extLst>
                  <a:ext uri="{FF2B5EF4-FFF2-40B4-BE49-F238E27FC236}">
                    <a16:creationId xmlns:a16="http://schemas.microsoft.com/office/drawing/2014/main" id="{D68B6E0E-D3C7-4493-A31B-8207DAE9C2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753" y="2814331"/>
                <a:ext cx="95903" cy="95276"/>
              </a:xfrm>
              <a:prstGeom prst="ellipse">
                <a:avLst/>
              </a:prstGeom>
              <a:solidFill>
                <a:schemeClr val="accent2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39" name="Oval 5">
                <a:extLst>
                  <a:ext uri="{FF2B5EF4-FFF2-40B4-BE49-F238E27FC236}">
                    <a16:creationId xmlns:a16="http://schemas.microsoft.com/office/drawing/2014/main" id="{AA3A8A3A-E81C-4F16-9EA2-9F11A9775E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7620" y="2814331"/>
                <a:ext cx="95903" cy="95276"/>
              </a:xfrm>
              <a:prstGeom prst="ellipse">
                <a:avLst/>
              </a:prstGeom>
              <a:solidFill>
                <a:schemeClr val="accent3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40" name="Oval 6">
                <a:extLst>
                  <a:ext uri="{FF2B5EF4-FFF2-40B4-BE49-F238E27FC236}">
                    <a16:creationId xmlns:a16="http://schemas.microsoft.com/office/drawing/2014/main" id="{539165D2-E0B0-4B91-BDF2-5FF535A720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7486" y="2814331"/>
                <a:ext cx="95903" cy="95276"/>
              </a:xfrm>
              <a:prstGeom prst="ellipse">
                <a:avLst/>
              </a:prstGeom>
              <a:solidFill>
                <a:schemeClr val="accent4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41" name="Rectangle 92">
                <a:extLst>
                  <a:ext uri="{FF2B5EF4-FFF2-40B4-BE49-F238E27FC236}">
                    <a16:creationId xmlns:a16="http://schemas.microsoft.com/office/drawing/2014/main" id="{B58995FD-774E-443F-8F74-D69C353CA9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05844" y="3085114"/>
                <a:ext cx="5104773" cy="200580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B3B3B3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grpSp>
            <p:nvGrpSpPr>
              <p:cNvPr id="42" name="Group 93">
                <a:extLst>
                  <a:ext uri="{FF2B5EF4-FFF2-40B4-BE49-F238E27FC236}">
                    <a16:creationId xmlns:a16="http://schemas.microsoft.com/office/drawing/2014/main" id="{022AA45E-1A3D-4A3B-B08F-4D64E6102BF2}"/>
                  </a:ext>
                </a:extLst>
              </p:cNvPr>
              <p:cNvGrpSpPr/>
              <p:nvPr/>
            </p:nvGrpSpPr>
            <p:grpSpPr>
              <a:xfrm>
                <a:off x="7494380" y="2779230"/>
                <a:ext cx="155357" cy="155272"/>
                <a:chOff x="4763" y="0"/>
                <a:chExt cx="2900362" cy="2898775"/>
              </a:xfrm>
              <a:solidFill>
                <a:schemeClr val="bg1">
                  <a:lumMod val="50000"/>
                </a:schemeClr>
              </a:solidFill>
            </p:grpSpPr>
            <p:sp>
              <p:nvSpPr>
                <p:cNvPr id="45" name="Freeform 13">
                  <a:extLst>
                    <a:ext uri="{FF2B5EF4-FFF2-40B4-BE49-F238E27FC236}">
                      <a16:creationId xmlns:a16="http://schemas.microsoft.com/office/drawing/2014/main" id="{2EE8F120-DDD5-495E-8097-10825D0A1E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0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46" name="Freeform 14">
                  <a:extLst>
                    <a:ext uri="{FF2B5EF4-FFF2-40B4-BE49-F238E27FC236}">
                      <a16:creationId xmlns:a16="http://schemas.microsoft.com/office/drawing/2014/main" id="{899F88D3-5C91-4BBA-BE63-9371B4B356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1087438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47" name="Freeform 15">
                  <a:extLst>
                    <a:ext uri="{FF2B5EF4-FFF2-40B4-BE49-F238E27FC236}">
                      <a16:creationId xmlns:a16="http://schemas.microsoft.com/office/drawing/2014/main" id="{C1C5DCC2-9B40-4DA3-AB2F-ED9C5D891C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2171700"/>
                  <a:ext cx="727075" cy="727075"/>
                </a:xfrm>
                <a:custGeom>
                  <a:avLst/>
                  <a:gdLst>
                    <a:gd name="T0" fmla="*/ 168 w 193"/>
                    <a:gd name="T1" fmla="*/ 0 h 193"/>
                    <a:gd name="T2" fmla="*/ 24 w 193"/>
                    <a:gd name="T3" fmla="*/ 0 h 193"/>
                    <a:gd name="T4" fmla="*/ 0 w 193"/>
                    <a:gd name="T5" fmla="*/ 25 h 193"/>
                    <a:gd name="T6" fmla="*/ 0 w 193"/>
                    <a:gd name="T7" fmla="*/ 169 h 193"/>
                    <a:gd name="T8" fmla="*/ 24 w 193"/>
                    <a:gd name="T9" fmla="*/ 193 h 193"/>
                    <a:gd name="T10" fmla="*/ 168 w 193"/>
                    <a:gd name="T11" fmla="*/ 193 h 193"/>
                    <a:gd name="T12" fmla="*/ 193 w 193"/>
                    <a:gd name="T13" fmla="*/ 169 h 193"/>
                    <a:gd name="T14" fmla="*/ 193 w 193"/>
                    <a:gd name="T15" fmla="*/ 25 h 193"/>
                    <a:gd name="T16" fmla="*/ 168 w 193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48" name="Freeform 16">
                  <a:extLst>
                    <a:ext uri="{FF2B5EF4-FFF2-40B4-BE49-F238E27FC236}">
                      <a16:creationId xmlns:a16="http://schemas.microsoft.com/office/drawing/2014/main" id="{0721D991-881C-4DBE-AF30-E47AE304B7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0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49" name="Freeform 17">
                  <a:extLst>
                    <a:ext uri="{FF2B5EF4-FFF2-40B4-BE49-F238E27FC236}">
                      <a16:creationId xmlns:a16="http://schemas.microsoft.com/office/drawing/2014/main" id="{97111254-2A6F-40F4-8741-1C703E43B9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1087438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0" name="Freeform 18">
                  <a:extLst>
                    <a:ext uri="{FF2B5EF4-FFF2-40B4-BE49-F238E27FC236}">
                      <a16:creationId xmlns:a16="http://schemas.microsoft.com/office/drawing/2014/main" id="{3448ADF5-3363-4495-90EA-D3397EA0A3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2171700"/>
                  <a:ext cx="722312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1" name="Freeform 19">
                  <a:extLst>
                    <a:ext uri="{FF2B5EF4-FFF2-40B4-BE49-F238E27FC236}">
                      <a16:creationId xmlns:a16="http://schemas.microsoft.com/office/drawing/2014/main" id="{A11FFFD8-A688-46DB-9518-83D23CB9AE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0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2" name="Freeform 20">
                  <a:extLst>
                    <a:ext uri="{FF2B5EF4-FFF2-40B4-BE49-F238E27FC236}">
                      <a16:creationId xmlns:a16="http://schemas.microsoft.com/office/drawing/2014/main" id="{3B48C2AB-505E-4332-A44A-9D533A6504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1087438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3" name="Freeform 21">
                  <a:extLst>
                    <a:ext uri="{FF2B5EF4-FFF2-40B4-BE49-F238E27FC236}">
                      <a16:creationId xmlns:a16="http://schemas.microsoft.com/office/drawing/2014/main" id="{EBFBAB80-64C2-4E27-A1CC-A218E6C356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2171700"/>
                  <a:ext cx="723900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</p:grpSp>
          <p:sp>
            <p:nvSpPr>
              <p:cNvPr id="43" name="Freeform 25">
                <a:extLst>
                  <a:ext uri="{FF2B5EF4-FFF2-40B4-BE49-F238E27FC236}">
                    <a16:creationId xmlns:a16="http://schemas.microsoft.com/office/drawing/2014/main" id="{27106E3B-5EE5-442B-87E5-0B8163B99979}"/>
                  </a:ext>
                </a:extLst>
              </p:cNvPr>
              <p:cNvSpPr>
                <a:spLocks/>
              </p:cNvSpPr>
              <p:nvPr/>
            </p:nvSpPr>
            <p:spPr bwMode="auto">
              <a:xfrm rot="5400000">
                <a:off x="7497092" y="3115886"/>
                <a:ext cx="146921" cy="128651"/>
              </a:xfrm>
              <a:custGeom>
                <a:avLst/>
                <a:gdLst>
                  <a:gd name="T0" fmla="*/ 504 w 896"/>
                  <a:gd name="T1" fmla="*/ 0 h 784"/>
                  <a:gd name="T2" fmla="*/ 116 w 896"/>
                  <a:gd name="T3" fmla="*/ 336 h 784"/>
                  <a:gd name="T4" fmla="*/ 0 w 896"/>
                  <a:gd name="T5" fmla="*/ 336 h 784"/>
                  <a:gd name="T6" fmla="*/ 168 w 896"/>
                  <a:gd name="T7" fmla="*/ 560 h 784"/>
                  <a:gd name="T8" fmla="*/ 336 w 896"/>
                  <a:gd name="T9" fmla="*/ 336 h 784"/>
                  <a:gd name="T10" fmla="*/ 230 w 896"/>
                  <a:gd name="T11" fmla="*/ 336 h 784"/>
                  <a:gd name="T12" fmla="*/ 504 w 896"/>
                  <a:gd name="T13" fmla="*/ 112 h 784"/>
                  <a:gd name="T14" fmla="*/ 784 w 896"/>
                  <a:gd name="T15" fmla="*/ 392 h 784"/>
                  <a:gd name="T16" fmla="*/ 504 w 896"/>
                  <a:gd name="T17" fmla="*/ 672 h 784"/>
                  <a:gd name="T18" fmla="*/ 504 w 896"/>
                  <a:gd name="T19" fmla="*/ 784 h 784"/>
                  <a:gd name="T20" fmla="*/ 896 w 896"/>
                  <a:gd name="T21" fmla="*/ 392 h 784"/>
                  <a:gd name="T22" fmla="*/ 504 w 896"/>
                  <a:gd name="T23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96" h="784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44" name="Oval 6">
                <a:extLst>
                  <a:ext uri="{FF2B5EF4-FFF2-40B4-BE49-F238E27FC236}">
                    <a16:creationId xmlns:a16="http://schemas.microsoft.com/office/drawing/2014/main" id="{AFFAA0AD-114A-4831-ACE3-B8C4258E3C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5635" y="2814331"/>
                <a:ext cx="95903" cy="95276"/>
              </a:xfrm>
              <a:prstGeom prst="ellipse">
                <a:avLst/>
              </a:prstGeom>
              <a:solidFill>
                <a:schemeClr val="accent5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4BEAEF8-91EF-49C8-A667-2BC7D51C2397}"/>
                </a:ext>
              </a:extLst>
            </p:cNvPr>
            <p:cNvSpPr txBox="1"/>
            <p:nvPr/>
          </p:nvSpPr>
          <p:spPr>
            <a:xfrm>
              <a:off x="2391108" y="2996115"/>
              <a:ext cx="1593994" cy="3970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www.</a:t>
              </a:r>
              <a:r>
                <a:rPr lang="en-US" sz="1000" dirty="0" err="1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lider</a:t>
              </a:r>
              <a:r>
                <a:rPr lang="id-ID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.com</a:t>
              </a:r>
            </a:p>
          </p:txBody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1C88632E-4E09-404A-9868-C0997FA11E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69943" y="3130076"/>
              <a:ext cx="115372" cy="115448"/>
            </a:xfrm>
            <a:custGeom>
              <a:avLst/>
              <a:gdLst>
                <a:gd name="T0" fmla="*/ 0 w 636"/>
                <a:gd name="T1" fmla="*/ 318 h 636"/>
                <a:gd name="T2" fmla="*/ 636 w 636"/>
                <a:gd name="T3" fmla="*/ 318 h 636"/>
                <a:gd name="T4" fmla="*/ 594 w 636"/>
                <a:gd name="T5" fmla="*/ 308 h 636"/>
                <a:gd name="T6" fmla="*/ 448 w 636"/>
                <a:gd name="T7" fmla="*/ 179 h 636"/>
                <a:gd name="T8" fmla="*/ 594 w 636"/>
                <a:gd name="T9" fmla="*/ 308 h 636"/>
                <a:gd name="T10" fmla="*/ 223 w 636"/>
                <a:gd name="T11" fmla="*/ 486 h 636"/>
                <a:gd name="T12" fmla="*/ 308 w 636"/>
                <a:gd name="T13" fmla="*/ 594 h 636"/>
                <a:gd name="T14" fmla="*/ 329 w 636"/>
                <a:gd name="T15" fmla="*/ 42 h 636"/>
                <a:gd name="T16" fmla="*/ 328 w 636"/>
                <a:gd name="T17" fmla="*/ 184 h 636"/>
                <a:gd name="T18" fmla="*/ 329 w 636"/>
                <a:gd name="T19" fmla="*/ 42 h 636"/>
                <a:gd name="T20" fmla="*/ 510 w 636"/>
                <a:gd name="T21" fmla="*/ 119 h 636"/>
                <a:gd name="T22" fmla="*/ 363 w 636"/>
                <a:gd name="T23" fmla="*/ 45 h 636"/>
                <a:gd name="T24" fmla="*/ 308 w 636"/>
                <a:gd name="T25" fmla="*/ 184 h 636"/>
                <a:gd name="T26" fmla="*/ 307 w 636"/>
                <a:gd name="T27" fmla="*/ 42 h 636"/>
                <a:gd name="T28" fmla="*/ 196 w 636"/>
                <a:gd name="T29" fmla="*/ 160 h 636"/>
                <a:gd name="T30" fmla="*/ 273 w 636"/>
                <a:gd name="T31" fmla="*/ 45 h 636"/>
                <a:gd name="T32" fmla="*/ 207 w 636"/>
                <a:gd name="T33" fmla="*/ 186 h 636"/>
                <a:gd name="T34" fmla="*/ 308 w 636"/>
                <a:gd name="T35" fmla="*/ 308 h 636"/>
                <a:gd name="T36" fmla="*/ 207 w 636"/>
                <a:gd name="T37" fmla="*/ 186 h 636"/>
                <a:gd name="T38" fmla="*/ 308 w 636"/>
                <a:gd name="T39" fmla="*/ 452 h 636"/>
                <a:gd name="T40" fmla="*/ 185 w 636"/>
                <a:gd name="T41" fmla="*/ 328 h 636"/>
                <a:gd name="T42" fmla="*/ 273 w 636"/>
                <a:gd name="T43" fmla="*/ 591 h 636"/>
                <a:gd name="T44" fmla="*/ 204 w 636"/>
                <a:gd name="T45" fmla="*/ 493 h 636"/>
                <a:gd name="T46" fmla="*/ 328 w 636"/>
                <a:gd name="T47" fmla="*/ 594 h 636"/>
                <a:gd name="T48" fmla="*/ 413 w 636"/>
                <a:gd name="T49" fmla="*/ 486 h 636"/>
                <a:gd name="T50" fmla="*/ 328 w 636"/>
                <a:gd name="T51" fmla="*/ 594 h 636"/>
                <a:gd name="T52" fmla="*/ 498 w 636"/>
                <a:gd name="T53" fmla="*/ 528 h 636"/>
                <a:gd name="T54" fmla="*/ 432 w 636"/>
                <a:gd name="T55" fmla="*/ 493 h 636"/>
                <a:gd name="T56" fmla="*/ 328 w 636"/>
                <a:gd name="T57" fmla="*/ 452 h 636"/>
                <a:gd name="T58" fmla="*/ 451 w 636"/>
                <a:gd name="T59" fmla="*/ 328 h 636"/>
                <a:gd name="T60" fmla="*/ 328 w 636"/>
                <a:gd name="T61" fmla="*/ 308 h 636"/>
                <a:gd name="T62" fmla="*/ 429 w 636"/>
                <a:gd name="T63" fmla="*/ 186 h 636"/>
                <a:gd name="T64" fmla="*/ 328 w 636"/>
                <a:gd name="T65" fmla="*/ 308 h 636"/>
                <a:gd name="T66" fmla="*/ 188 w 636"/>
                <a:gd name="T67" fmla="*/ 179 h 636"/>
                <a:gd name="T68" fmla="*/ 42 w 636"/>
                <a:gd name="T69" fmla="*/ 308 h 636"/>
                <a:gd name="T70" fmla="*/ 42 w 636"/>
                <a:gd name="T71" fmla="*/ 328 h 636"/>
                <a:gd name="T72" fmla="*/ 195 w 636"/>
                <a:gd name="T73" fmla="*/ 475 h 636"/>
                <a:gd name="T74" fmla="*/ 42 w 636"/>
                <a:gd name="T75" fmla="*/ 328 h 636"/>
                <a:gd name="T76" fmla="*/ 441 w 636"/>
                <a:gd name="T77" fmla="*/ 475 h 636"/>
                <a:gd name="T78" fmla="*/ 594 w 636"/>
                <a:gd name="T79" fmla="*/ 328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36" h="636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Light"/>
              </a:endParaRPr>
            </a:p>
          </p:txBody>
        </p:sp>
      </p:grp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A08EBDD-D3B1-49F6-BC92-38ED9C8340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670D4F-285D-4982-9484-EA7D8676B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+mn-lt"/>
              </a:rPr>
              <a:t>Интерфейс для управления данными</a:t>
            </a:r>
            <a:endParaRPr lang="ru-RU" dirty="0">
              <a:latin typeface="+mn-lt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71A900A-8BF5-4238-B577-5FBBE4A75C4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35CE154-6330-485C-8E80-D5D601B2BAD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B81528B6-CA31-41D3-86C3-327E28EF02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Рисунок 5">
            <a:extLst>
              <a:ext uri="{FF2B5EF4-FFF2-40B4-BE49-F238E27FC236}">
                <a16:creationId xmlns:a16="http://schemas.microsoft.com/office/drawing/2014/main" id="{7B188587-A119-4DCD-9E44-87DD8E11DB7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</p:spTree>
    <p:extLst>
      <p:ext uri="{BB962C8B-B14F-4D97-AF65-F5344CB8AC3E}">
        <p14:creationId xmlns:p14="http://schemas.microsoft.com/office/powerpoint/2010/main" val="2807836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2">
            <a:extLst>
              <a:ext uri="{FF2B5EF4-FFF2-40B4-BE49-F238E27FC236}">
                <a16:creationId xmlns:a16="http://schemas.microsoft.com/office/drawing/2014/main" id="{24F452BD-B318-4752-95A0-FE784050E11F}"/>
              </a:ext>
            </a:extLst>
          </p:cNvPr>
          <p:cNvGrpSpPr>
            <a:grpSpLocks noChangeAspect="1"/>
          </p:cNvGrpSpPr>
          <p:nvPr/>
        </p:nvGrpSpPr>
        <p:grpSpPr>
          <a:xfrm>
            <a:off x="1149124" y="1149443"/>
            <a:ext cx="4267960" cy="2822929"/>
            <a:chOff x="1027152" y="2693983"/>
            <a:chExt cx="6796849" cy="4462905"/>
          </a:xfrm>
        </p:grpSpPr>
        <p:grpSp>
          <p:nvGrpSpPr>
            <p:cNvPr id="9" name="Group 83">
              <a:extLst>
                <a:ext uri="{FF2B5EF4-FFF2-40B4-BE49-F238E27FC236}">
                  <a16:creationId xmlns:a16="http://schemas.microsoft.com/office/drawing/2014/main" id="{FD5311CA-A8DA-4752-BCCC-9D77C86DAA8A}"/>
                </a:ext>
              </a:extLst>
            </p:cNvPr>
            <p:cNvGrpSpPr/>
            <p:nvPr/>
          </p:nvGrpSpPr>
          <p:grpSpPr>
            <a:xfrm>
              <a:off x="1027152" y="2693983"/>
              <a:ext cx="6796849" cy="4462905"/>
              <a:chOff x="1027152" y="2693983"/>
              <a:chExt cx="6796849" cy="4462905"/>
            </a:xfrm>
          </p:grpSpPr>
          <p:sp>
            <p:nvSpPr>
              <p:cNvPr id="12" name="AutoShape 1">
                <a:extLst>
                  <a:ext uri="{FF2B5EF4-FFF2-40B4-BE49-F238E27FC236}">
                    <a16:creationId xmlns:a16="http://schemas.microsoft.com/office/drawing/2014/main" id="{C5DD9855-9040-4A8E-8FC7-2A87D71D92A4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029339" y="2693983"/>
                <a:ext cx="6794662" cy="4462905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50000"/>
                </a:srgb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3" name="Rectangle 2">
                <a:extLst>
                  <a:ext uri="{FF2B5EF4-FFF2-40B4-BE49-F238E27FC236}">
                    <a16:creationId xmlns:a16="http://schemas.microsoft.com/office/drawing/2014/main" id="{1CA962FF-DEAF-450E-BAC9-2CBF039F5E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7152" y="3024940"/>
                <a:ext cx="6794663" cy="315914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4" name="AutoShape 3">
                <a:extLst>
                  <a:ext uri="{FF2B5EF4-FFF2-40B4-BE49-F238E27FC236}">
                    <a16:creationId xmlns:a16="http://schemas.microsoft.com/office/drawing/2014/main" id="{29B32C08-05E5-455D-AB4B-FA780C0B9C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5351" y="2779230"/>
                <a:ext cx="2717865" cy="561624"/>
              </a:xfrm>
              <a:prstGeom prst="roundRect">
                <a:avLst>
                  <a:gd name="adj" fmla="val 11986"/>
                </a:avLst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5" name="Oval 4">
                <a:extLst>
                  <a:ext uri="{FF2B5EF4-FFF2-40B4-BE49-F238E27FC236}">
                    <a16:creationId xmlns:a16="http://schemas.microsoft.com/office/drawing/2014/main" id="{DB5DCAC2-FF8B-4D8A-8761-EF6BE6B4CB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753" y="2814331"/>
                <a:ext cx="95903" cy="95276"/>
              </a:xfrm>
              <a:prstGeom prst="ellipse">
                <a:avLst/>
              </a:prstGeom>
              <a:solidFill>
                <a:schemeClr val="accent2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6" name="Oval 5">
                <a:extLst>
                  <a:ext uri="{FF2B5EF4-FFF2-40B4-BE49-F238E27FC236}">
                    <a16:creationId xmlns:a16="http://schemas.microsoft.com/office/drawing/2014/main" id="{A18062AF-728F-4F67-A9EE-6DA3DC1E6B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7620" y="2814331"/>
                <a:ext cx="95903" cy="95276"/>
              </a:xfrm>
              <a:prstGeom prst="ellipse">
                <a:avLst/>
              </a:prstGeom>
              <a:solidFill>
                <a:schemeClr val="accent3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7" name="Oval 6">
                <a:extLst>
                  <a:ext uri="{FF2B5EF4-FFF2-40B4-BE49-F238E27FC236}">
                    <a16:creationId xmlns:a16="http://schemas.microsoft.com/office/drawing/2014/main" id="{1F8B8CA3-31B9-4E3E-89F8-B823F31C1C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7486" y="2814331"/>
                <a:ext cx="95903" cy="95276"/>
              </a:xfrm>
              <a:prstGeom prst="ellipse">
                <a:avLst/>
              </a:prstGeom>
              <a:solidFill>
                <a:schemeClr val="accent4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8" name="Rectangle 92">
                <a:extLst>
                  <a:ext uri="{FF2B5EF4-FFF2-40B4-BE49-F238E27FC236}">
                    <a16:creationId xmlns:a16="http://schemas.microsoft.com/office/drawing/2014/main" id="{C40CC64C-4BDE-4B83-ACBA-76BBEC31E3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05844" y="3085114"/>
                <a:ext cx="5104773" cy="200580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B3B3B3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grpSp>
            <p:nvGrpSpPr>
              <p:cNvPr id="19" name="Group 93">
                <a:extLst>
                  <a:ext uri="{FF2B5EF4-FFF2-40B4-BE49-F238E27FC236}">
                    <a16:creationId xmlns:a16="http://schemas.microsoft.com/office/drawing/2014/main" id="{021FE07F-E9DB-428E-864C-12ABBB046C13}"/>
                  </a:ext>
                </a:extLst>
              </p:cNvPr>
              <p:cNvGrpSpPr/>
              <p:nvPr/>
            </p:nvGrpSpPr>
            <p:grpSpPr>
              <a:xfrm>
                <a:off x="7494380" y="2779230"/>
                <a:ext cx="155357" cy="155272"/>
                <a:chOff x="4763" y="0"/>
                <a:chExt cx="2900362" cy="2898775"/>
              </a:xfrm>
              <a:solidFill>
                <a:schemeClr val="bg1">
                  <a:lumMod val="50000"/>
                </a:schemeClr>
              </a:solidFill>
            </p:grpSpPr>
            <p:sp>
              <p:nvSpPr>
                <p:cNvPr id="22" name="Freeform 13">
                  <a:extLst>
                    <a:ext uri="{FF2B5EF4-FFF2-40B4-BE49-F238E27FC236}">
                      <a16:creationId xmlns:a16="http://schemas.microsoft.com/office/drawing/2014/main" id="{8251ED56-D5C4-4244-B7B8-9CC65D6F8A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0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3" name="Freeform 14">
                  <a:extLst>
                    <a:ext uri="{FF2B5EF4-FFF2-40B4-BE49-F238E27FC236}">
                      <a16:creationId xmlns:a16="http://schemas.microsoft.com/office/drawing/2014/main" id="{ECE11028-B7CA-451E-851D-176871A08F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1087438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4" name="Freeform 15">
                  <a:extLst>
                    <a:ext uri="{FF2B5EF4-FFF2-40B4-BE49-F238E27FC236}">
                      <a16:creationId xmlns:a16="http://schemas.microsoft.com/office/drawing/2014/main" id="{C663966C-C5F6-4AF2-AC81-EF7A040B74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2171700"/>
                  <a:ext cx="727075" cy="727075"/>
                </a:xfrm>
                <a:custGeom>
                  <a:avLst/>
                  <a:gdLst>
                    <a:gd name="T0" fmla="*/ 168 w 193"/>
                    <a:gd name="T1" fmla="*/ 0 h 193"/>
                    <a:gd name="T2" fmla="*/ 24 w 193"/>
                    <a:gd name="T3" fmla="*/ 0 h 193"/>
                    <a:gd name="T4" fmla="*/ 0 w 193"/>
                    <a:gd name="T5" fmla="*/ 25 h 193"/>
                    <a:gd name="T6" fmla="*/ 0 w 193"/>
                    <a:gd name="T7" fmla="*/ 169 h 193"/>
                    <a:gd name="T8" fmla="*/ 24 w 193"/>
                    <a:gd name="T9" fmla="*/ 193 h 193"/>
                    <a:gd name="T10" fmla="*/ 168 w 193"/>
                    <a:gd name="T11" fmla="*/ 193 h 193"/>
                    <a:gd name="T12" fmla="*/ 193 w 193"/>
                    <a:gd name="T13" fmla="*/ 169 h 193"/>
                    <a:gd name="T14" fmla="*/ 193 w 193"/>
                    <a:gd name="T15" fmla="*/ 25 h 193"/>
                    <a:gd name="T16" fmla="*/ 168 w 193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5" name="Freeform 16">
                  <a:extLst>
                    <a:ext uri="{FF2B5EF4-FFF2-40B4-BE49-F238E27FC236}">
                      <a16:creationId xmlns:a16="http://schemas.microsoft.com/office/drawing/2014/main" id="{1231452A-2DB6-4628-B13E-989E319678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0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6" name="Freeform 17">
                  <a:extLst>
                    <a:ext uri="{FF2B5EF4-FFF2-40B4-BE49-F238E27FC236}">
                      <a16:creationId xmlns:a16="http://schemas.microsoft.com/office/drawing/2014/main" id="{02B5F533-7190-4486-800E-50B9DEE2EC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1087438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7" name="Freeform 18">
                  <a:extLst>
                    <a:ext uri="{FF2B5EF4-FFF2-40B4-BE49-F238E27FC236}">
                      <a16:creationId xmlns:a16="http://schemas.microsoft.com/office/drawing/2014/main" id="{E1197ACF-D4F7-4F4F-B51B-31BAB03203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2171700"/>
                  <a:ext cx="722312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8" name="Freeform 19">
                  <a:extLst>
                    <a:ext uri="{FF2B5EF4-FFF2-40B4-BE49-F238E27FC236}">
                      <a16:creationId xmlns:a16="http://schemas.microsoft.com/office/drawing/2014/main" id="{305C916E-AA00-40D3-979E-8385C880D1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0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9" name="Freeform 20">
                  <a:extLst>
                    <a:ext uri="{FF2B5EF4-FFF2-40B4-BE49-F238E27FC236}">
                      <a16:creationId xmlns:a16="http://schemas.microsoft.com/office/drawing/2014/main" id="{606A4951-C43E-4D62-8601-77DAE03DB7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1087438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30" name="Freeform 21">
                  <a:extLst>
                    <a:ext uri="{FF2B5EF4-FFF2-40B4-BE49-F238E27FC236}">
                      <a16:creationId xmlns:a16="http://schemas.microsoft.com/office/drawing/2014/main" id="{E4DF5AB0-92B8-4555-8BFE-FEB94F35CC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2171700"/>
                  <a:ext cx="723900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</p:grpSp>
          <p:sp>
            <p:nvSpPr>
              <p:cNvPr id="20" name="Freeform 25">
                <a:extLst>
                  <a:ext uri="{FF2B5EF4-FFF2-40B4-BE49-F238E27FC236}">
                    <a16:creationId xmlns:a16="http://schemas.microsoft.com/office/drawing/2014/main" id="{C904AC4F-21D6-40FC-874A-C69831B8A24B}"/>
                  </a:ext>
                </a:extLst>
              </p:cNvPr>
              <p:cNvSpPr>
                <a:spLocks/>
              </p:cNvSpPr>
              <p:nvPr/>
            </p:nvSpPr>
            <p:spPr bwMode="auto">
              <a:xfrm rot="5400000">
                <a:off x="7497092" y="3115886"/>
                <a:ext cx="146921" cy="128651"/>
              </a:xfrm>
              <a:custGeom>
                <a:avLst/>
                <a:gdLst>
                  <a:gd name="T0" fmla="*/ 504 w 896"/>
                  <a:gd name="T1" fmla="*/ 0 h 784"/>
                  <a:gd name="T2" fmla="*/ 116 w 896"/>
                  <a:gd name="T3" fmla="*/ 336 h 784"/>
                  <a:gd name="T4" fmla="*/ 0 w 896"/>
                  <a:gd name="T5" fmla="*/ 336 h 784"/>
                  <a:gd name="T6" fmla="*/ 168 w 896"/>
                  <a:gd name="T7" fmla="*/ 560 h 784"/>
                  <a:gd name="T8" fmla="*/ 336 w 896"/>
                  <a:gd name="T9" fmla="*/ 336 h 784"/>
                  <a:gd name="T10" fmla="*/ 230 w 896"/>
                  <a:gd name="T11" fmla="*/ 336 h 784"/>
                  <a:gd name="T12" fmla="*/ 504 w 896"/>
                  <a:gd name="T13" fmla="*/ 112 h 784"/>
                  <a:gd name="T14" fmla="*/ 784 w 896"/>
                  <a:gd name="T15" fmla="*/ 392 h 784"/>
                  <a:gd name="T16" fmla="*/ 504 w 896"/>
                  <a:gd name="T17" fmla="*/ 672 h 784"/>
                  <a:gd name="T18" fmla="*/ 504 w 896"/>
                  <a:gd name="T19" fmla="*/ 784 h 784"/>
                  <a:gd name="T20" fmla="*/ 896 w 896"/>
                  <a:gd name="T21" fmla="*/ 392 h 784"/>
                  <a:gd name="T22" fmla="*/ 504 w 896"/>
                  <a:gd name="T23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96" h="784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21" name="Oval 6">
                <a:extLst>
                  <a:ext uri="{FF2B5EF4-FFF2-40B4-BE49-F238E27FC236}">
                    <a16:creationId xmlns:a16="http://schemas.microsoft.com/office/drawing/2014/main" id="{008AEF74-0CB4-4F9D-941F-B3FDCFD4AC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5635" y="2814331"/>
                <a:ext cx="95903" cy="95276"/>
              </a:xfrm>
              <a:prstGeom prst="ellipse">
                <a:avLst/>
              </a:prstGeom>
              <a:solidFill>
                <a:schemeClr val="accent5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FF43D9F-F201-460A-B5AB-10C4C6323FC9}"/>
                </a:ext>
              </a:extLst>
            </p:cNvPr>
            <p:cNvSpPr txBox="1"/>
            <p:nvPr/>
          </p:nvSpPr>
          <p:spPr>
            <a:xfrm>
              <a:off x="2391108" y="2996115"/>
              <a:ext cx="1593994" cy="3970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www.</a:t>
              </a:r>
              <a:r>
                <a:rPr lang="en-US" sz="1000" dirty="0" err="1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lider</a:t>
              </a:r>
              <a:r>
                <a:rPr lang="id-ID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.com</a:t>
              </a:r>
            </a:p>
          </p:txBody>
        </p:sp>
        <p:sp>
          <p:nvSpPr>
            <p:cNvPr id="11" name="Freeform 29">
              <a:extLst>
                <a:ext uri="{FF2B5EF4-FFF2-40B4-BE49-F238E27FC236}">
                  <a16:creationId xmlns:a16="http://schemas.microsoft.com/office/drawing/2014/main" id="{773BAD95-B78D-42DD-A801-8B84C3BF53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69943" y="3130076"/>
              <a:ext cx="115372" cy="115448"/>
            </a:xfrm>
            <a:custGeom>
              <a:avLst/>
              <a:gdLst>
                <a:gd name="T0" fmla="*/ 0 w 636"/>
                <a:gd name="T1" fmla="*/ 318 h 636"/>
                <a:gd name="T2" fmla="*/ 636 w 636"/>
                <a:gd name="T3" fmla="*/ 318 h 636"/>
                <a:gd name="T4" fmla="*/ 594 w 636"/>
                <a:gd name="T5" fmla="*/ 308 h 636"/>
                <a:gd name="T6" fmla="*/ 448 w 636"/>
                <a:gd name="T7" fmla="*/ 179 h 636"/>
                <a:gd name="T8" fmla="*/ 594 w 636"/>
                <a:gd name="T9" fmla="*/ 308 h 636"/>
                <a:gd name="T10" fmla="*/ 223 w 636"/>
                <a:gd name="T11" fmla="*/ 486 h 636"/>
                <a:gd name="T12" fmla="*/ 308 w 636"/>
                <a:gd name="T13" fmla="*/ 594 h 636"/>
                <a:gd name="T14" fmla="*/ 329 w 636"/>
                <a:gd name="T15" fmla="*/ 42 h 636"/>
                <a:gd name="T16" fmla="*/ 328 w 636"/>
                <a:gd name="T17" fmla="*/ 184 h 636"/>
                <a:gd name="T18" fmla="*/ 329 w 636"/>
                <a:gd name="T19" fmla="*/ 42 h 636"/>
                <a:gd name="T20" fmla="*/ 510 w 636"/>
                <a:gd name="T21" fmla="*/ 119 h 636"/>
                <a:gd name="T22" fmla="*/ 363 w 636"/>
                <a:gd name="T23" fmla="*/ 45 h 636"/>
                <a:gd name="T24" fmla="*/ 308 w 636"/>
                <a:gd name="T25" fmla="*/ 184 h 636"/>
                <a:gd name="T26" fmla="*/ 307 w 636"/>
                <a:gd name="T27" fmla="*/ 42 h 636"/>
                <a:gd name="T28" fmla="*/ 196 w 636"/>
                <a:gd name="T29" fmla="*/ 160 h 636"/>
                <a:gd name="T30" fmla="*/ 273 w 636"/>
                <a:gd name="T31" fmla="*/ 45 h 636"/>
                <a:gd name="T32" fmla="*/ 207 w 636"/>
                <a:gd name="T33" fmla="*/ 186 h 636"/>
                <a:gd name="T34" fmla="*/ 308 w 636"/>
                <a:gd name="T35" fmla="*/ 308 h 636"/>
                <a:gd name="T36" fmla="*/ 207 w 636"/>
                <a:gd name="T37" fmla="*/ 186 h 636"/>
                <a:gd name="T38" fmla="*/ 308 w 636"/>
                <a:gd name="T39" fmla="*/ 452 h 636"/>
                <a:gd name="T40" fmla="*/ 185 w 636"/>
                <a:gd name="T41" fmla="*/ 328 h 636"/>
                <a:gd name="T42" fmla="*/ 273 w 636"/>
                <a:gd name="T43" fmla="*/ 591 h 636"/>
                <a:gd name="T44" fmla="*/ 204 w 636"/>
                <a:gd name="T45" fmla="*/ 493 h 636"/>
                <a:gd name="T46" fmla="*/ 328 w 636"/>
                <a:gd name="T47" fmla="*/ 594 h 636"/>
                <a:gd name="T48" fmla="*/ 413 w 636"/>
                <a:gd name="T49" fmla="*/ 486 h 636"/>
                <a:gd name="T50" fmla="*/ 328 w 636"/>
                <a:gd name="T51" fmla="*/ 594 h 636"/>
                <a:gd name="T52" fmla="*/ 498 w 636"/>
                <a:gd name="T53" fmla="*/ 528 h 636"/>
                <a:gd name="T54" fmla="*/ 432 w 636"/>
                <a:gd name="T55" fmla="*/ 493 h 636"/>
                <a:gd name="T56" fmla="*/ 328 w 636"/>
                <a:gd name="T57" fmla="*/ 452 h 636"/>
                <a:gd name="T58" fmla="*/ 451 w 636"/>
                <a:gd name="T59" fmla="*/ 328 h 636"/>
                <a:gd name="T60" fmla="*/ 328 w 636"/>
                <a:gd name="T61" fmla="*/ 308 h 636"/>
                <a:gd name="T62" fmla="*/ 429 w 636"/>
                <a:gd name="T63" fmla="*/ 186 h 636"/>
                <a:gd name="T64" fmla="*/ 328 w 636"/>
                <a:gd name="T65" fmla="*/ 308 h 636"/>
                <a:gd name="T66" fmla="*/ 188 w 636"/>
                <a:gd name="T67" fmla="*/ 179 h 636"/>
                <a:gd name="T68" fmla="*/ 42 w 636"/>
                <a:gd name="T69" fmla="*/ 308 h 636"/>
                <a:gd name="T70" fmla="*/ 42 w 636"/>
                <a:gd name="T71" fmla="*/ 328 h 636"/>
                <a:gd name="T72" fmla="*/ 195 w 636"/>
                <a:gd name="T73" fmla="*/ 475 h 636"/>
                <a:gd name="T74" fmla="*/ 42 w 636"/>
                <a:gd name="T75" fmla="*/ 328 h 636"/>
                <a:gd name="T76" fmla="*/ 441 w 636"/>
                <a:gd name="T77" fmla="*/ 475 h 636"/>
                <a:gd name="T78" fmla="*/ 594 w 636"/>
                <a:gd name="T79" fmla="*/ 328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36" h="636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Light"/>
              </a:endParaRPr>
            </a:p>
          </p:txBody>
        </p:sp>
      </p:grpSp>
      <p:grpSp>
        <p:nvGrpSpPr>
          <p:cNvPr id="31" name="Group 82">
            <a:extLst>
              <a:ext uri="{FF2B5EF4-FFF2-40B4-BE49-F238E27FC236}">
                <a16:creationId xmlns:a16="http://schemas.microsoft.com/office/drawing/2014/main" id="{476BE634-6695-4A59-B9FD-6815B89BADCA}"/>
              </a:ext>
            </a:extLst>
          </p:cNvPr>
          <p:cNvGrpSpPr>
            <a:grpSpLocks noChangeAspect="1"/>
          </p:cNvGrpSpPr>
          <p:nvPr/>
        </p:nvGrpSpPr>
        <p:grpSpPr>
          <a:xfrm>
            <a:off x="6794022" y="1149443"/>
            <a:ext cx="4267960" cy="2822929"/>
            <a:chOff x="1027152" y="2693983"/>
            <a:chExt cx="6796849" cy="4462905"/>
          </a:xfrm>
        </p:grpSpPr>
        <p:grpSp>
          <p:nvGrpSpPr>
            <p:cNvPr id="32" name="Group 83">
              <a:extLst>
                <a:ext uri="{FF2B5EF4-FFF2-40B4-BE49-F238E27FC236}">
                  <a16:creationId xmlns:a16="http://schemas.microsoft.com/office/drawing/2014/main" id="{F753F412-8864-4B46-BFBD-0C8E827679D2}"/>
                </a:ext>
              </a:extLst>
            </p:cNvPr>
            <p:cNvGrpSpPr/>
            <p:nvPr/>
          </p:nvGrpSpPr>
          <p:grpSpPr>
            <a:xfrm>
              <a:off x="1027152" y="2693983"/>
              <a:ext cx="6796849" cy="4462905"/>
              <a:chOff x="1027152" y="2693983"/>
              <a:chExt cx="6796849" cy="4462905"/>
            </a:xfrm>
          </p:grpSpPr>
          <p:sp>
            <p:nvSpPr>
              <p:cNvPr id="35" name="AutoShape 1">
                <a:extLst>
                  <a:ext uri="{FF2B5EF4-FFF2-40B4-BE49-F238E27FC236}">
                    <a16:creationId xmlns:a16="http://schemas.microsoft.com/office/drawing/2014/main" id="{48F16F12-B004-4ABE-AAA8-42D597EFDA9A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029339" y="2693983"/>
                <a:ext cx="6794662" cy="4462905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50000"/>
                </a:srgb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36" name="Rectangle 2">
                <a:extLst>
                  <a:ext uri="{FF2B5EF4-FFF2-40B4-BE49-F238E27FC236}">
                    <a16:creationId xmlns:a16="http://schemas.microsoft.com/office/drawing/2014/main" id="{92CE4B65-6103-4C38-92A7-2A427C04B8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7152" y="3024940"/>
                <a:ext cx="6794663" cy="315914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37" name="AutoShape 3">
                <a:extLst>
                  <a:ext uri="{FF2B5EF4-FFF2-40B4-BE49-F238E27FC236}">
                    <a16:creationId xmlns:a16="http://schemas.microsoft.com/office/drawing/2014/main" id="{297699FF-7AA4-40F4-81BC-DF7B89B3F7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5351" y="2779230"/>
                <a:ext cx="2717865" cy="561624"/>
              </a:xfrm>
              <a:prstGeom prst="roundRect">
                <a:avLst>
                  <a:gd name="adj" fmla="val 11986"/>
                </a:avLst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38" name="Oval 4">
                <a:extLst>
                  <a:ext uri="{FF2B5EF4-FFF2-40B4-BE49-F238E27FC236}">
                    <a16:creationId xmlns:a16="http://schemas.microsoft.com/office/drawing/2014/main" id="{D68B6E0E-D3C7-4493-A31B-8207DAE9C2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753" y="2814331"/>
                <a:ext cx="95903" cy="95276"/>
              </a:xfrm>
              <a:prstGeom prst="ellipse">
                <a:avLst/>
              </a:prstGeom>
              <a:solidFill>
                <a:schemeClr val="accent2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39" name="Oval 5">
                <a:extLst>
                  <a:ext uri="{FF2B5EF4-FFF2-40B4-BE49-F238E27FC236}">
                    <a16:creationId xmlns:a16="http://schemas.microsoft.com/office/drawing/2014/main" id="{AA3A8A3A-E81C-4F16-9EA2-9F11A9775E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7620" y="2814331"/>
                <a:ext cx="95903" cy="95276"/>
              </a:xfrm>
              <a:prstGeom prst="ellipse">
                <a:avLst/>
              </a:prstGeom>
              <a:solidFill>
                <a:schemeClr val="accent3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40" name="Oval 6">
                <a:extLst>
                  <a:ext uri="{FF2B5EF4-FFF2-40B4-BE49-F238E27FC236}">
                    <a16:creationId xmlns:a16="http://schemas.microsoft.com/office/drawing/2014/main" id="{539165D2-E0B0-4B91-BDF2-5FF535A720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7486" y="2814331"/>
                <a:ext cx="95903" cy="95276"/>
              </a:xfrm>
              <a:prstGeom prst="ellipse">
                <a:avLst/>
              </a:prstGeom>
              <a:solidFill>
                <a:schemeClr val="accent4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41" name="Rectangle 92">
                <a:extLst>
                  <a:ext uri="{FF2B5EF4-FFF2-40B4-BE49-F238E27FC236}">
                    <a16:creationId xmlns:a16="http://schemas.microsoft.com/office/drawing/2014/main" id="{B58995FD-774E-443F-8F74-D69C353CA9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05844" y="3085114"/>
                <a:ext cx="5104773" cy="200580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B3B3B3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grpSp>
            <p:nvGrpSpPr>
              <p:cNvPr id="42" name="Group 93">
                <a:extLst>
                  <a:ext uri="{FF2B5EF4-FFF2-40B4-BE49-F238E27FC236}">
                    <a16:creationId xmlns:a16="http://schemas.microsoft.com/office/drawing/2014/main" id="{022AA45E-1A3D-4A3B-B08F-4D64E6102BF2}"/>
                  </a:ext>
                </a:extLst>
              </p:cNvPr>
              <p:cNvGrpSpPr/>
              <p:nvPr/>
            </p:nvGrpSpPr>
            <p:grpSpPr>
              <a:xfrm>
                <a:off x="7494380" y="2779230"/>
                <a:ext cx="155357" cy="155272"/>
                <a:chOff x="4763" y="0"/>
                <a:chExt cx="2900362" cy="2898775"/>
              </a:xfrm>
              <a:solidFill>
                <a:schemeClr val="bg1">
                  <a:lumMod val="50000"/>
                </a:schemeClr>
              </a:solidFill>
            </p:grpSpPr>
            <p:sp>
              <p:nvSpPr>
                <p:cNvPr id="45" name="Freeform 13">
                  <a:extLst>
                    <a:ext uri="{FF2B5EF4-FFF2-40B4-BE49-F238E27FC236}">
                      <a16:creationId xmlns:a16="http://schemas.microsoft.com/office/drawing/2014/main" id="{2EE8F120-DDD5-495E-8097-10825D0A1E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0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46" name="Freeform 14">
                  <a:extLst>
                    <a:ext uri="{FF2B5EF4-FFF2-40B4-BE49-F238E27FC236}">
                      <a16:creationId xmlns:a16="http://schemas.microsoft.com/office/drawing/2014/main" id="{899F88D3-5C91-4BBA-BE63-9371B4B356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1087438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47" name="Freeform 15">
                  <a:extLst>
                    <a:ext uri="{FF2B5EF4-FFF2-40B4-BE49-F238E27FC236}">
                      <a16:creationId xmlns:a16="http://schemas.microsoft.com/office/drawing/2014/main" id="{C1C5DCC2-9B40-4DA3-AB2F-ED9C5D891C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2171700"/>
                  <a:ext cx="727075" cy="727075"/>
                </a:xfrm>
                <a:custGeom>
                  <a:avLst/>
                  <a:gdLst>
                    <a:gd name="T0" fmla="*/ 168 w 193"/>
                    <a:gd name="T1" fmla="*/ 0 h 193"/>
                    <a:gd name="T2" fmla="*/ 24 w 193"/>
                    <a:gd name="T3" fmla="*/ 0 h 193"/>
                    <a:gd name="T4" fmla="*/ 0 w 193"/>
                    <a:gd name="T5" fmla="*/ 25 h 193"/>
                    <a:gd name="T6" fmla="*/ 0 w 193"/>
                    <a:gd name="T7" fmla="*/ 169 h 193"/>
                    <a:gd name="T8" fmla="*/ 24 w 193"/>
                    <a:gd name="T9" fmla="*/ 193 h 193"/>
                    <a:gd name="T10" fmla="*/ 168 w 193"/>
                    <a:gd name="T11" fmla="*/ 193 h 193"/>
                    <a:gd name="T12" fmla="*/ 193 w 193"/>
                    <a:gd name="T13" fmla="*/ 169 h 193"/>
                    <a:gd name="T14" fmla="*/ 193 w 193"/>
                    <a:gd name="T15" fmla="*/ 25 h 193"/>
                    <a:gd name="T16" fmla="*/ 168 w 193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48" name="Freeform 16">
                  <a:extLst>
                    <a:ext uri="{FF2B5EF4-FFF2-40B4-BE49-F238E27FC236}">
                      <a16:creationId xmlns:a16="http://schemas.microsoft.com/office/drawing/2014/main" id="{0721D991-881C-4DBE-AF30-E47AE304B7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0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49" name="Freeform 17">
                  <a:extLst>
                    <a:ext uri="{FF2B5EF4-FFF2-40B4-BE49-F238E27FC236}">
                      <a16:creationId xmlns:a16="http://schemas.microsoft.com/office/drawing/2014/main" id="{97111254-2A6F-40F4-8741-1C703E43B9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1087438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0" name="Freeform 18">
                  <a:extLst>
                    <a:ext uri="{FF2B5EF4-FFF2-40B4-BE49-F238E27FC236}">
                      <a16:creationId xmlns:a16="http://schemas.microsoft.com/office/drawing/2014/main" id="{3448ADF5-3363-4495-90EA-D3397EA0A3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2171700"/>
                  <a:ext cx="722312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1" name="Freeform 19">
                  <a:extLst>
                    <a:ext uri="{FF2B5EF4-FFF2-40B4-BE49-F238E27FC236}">
                      <a16:creationId xmlns:a16="http://schemas.microsoft.com/office/drawing/2014/main" id="{A11FFFD8-A688-46DB-9518-83D23CB9AE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0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2" name="Freeform 20">
                  <a:extLst>
                    <a:ext uri="{FF2B5EF4-FFF2-40B4-BE49-F238E27FC236}">
                      <a16:creationId xmlns:a16="http://schemas.microsoft.com/office/drawing/2014/main" id="{3B48C2AB-505E-4332-A44A-9D533A6504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1087438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3" name="Freeform 21">
                  <a:extLst>
                    <a:ext uri="{FF2B5EF4-FFF2-40B4-BE49-F238E27FC236}">
                      <a16:creationId xmlns:a16="http://schemas.microsoft.com/office/drawing/2014/main" id="{EBFBAB80-64C2-4E27-A1CC-A218E6C356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2171700"/>
                  <a:ext cx="723900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</p:grpSp>
          <p:sp>
            <p:nvSpPr>
              <p:cNvPr id="43" name="Freeform 25">
                <a:extLst>
                  <a:ext uri="{FF2B5EF4-FFF2-40B4-BE49-F238E27FC236}">
                    <a16:creationId xmlns:a16="http://schemas.microsoft.com/office/drawing/2014/main" id="{27106E3B-5EE5-442B-87E5-0B8163B99979}"/>
                  </a:ext>
                </a:extLst>
              </p:cNvPr>
              <p:cNvSpPr>
                <a:spLocks/>
              </p:cNvSpPr>
              <p:nvPr/>
            </p:nvSpPr>
            <p:spPr bwMode="auto">
              <a:xfrm rot="5400000">
                <a:off x="7497092" y="3115886"/>
                <a:ext cx="146921" cy="128651"/>
              </a:xfrm>
              <a:custGeom>
                <a:avLst/>
                <a:gdLst>
                  <a:gd name="T0" fmla="*/ 504 w 896"/>
                  <a:gd name="T1" fmla="*/ 0 h 784"/>
                  <a:gd name="T2" fmla="*/ 116 w 896"/>
                  <a:gd name="T3" fmla="*/ 336 h 784"/>
                  <a:gd name="T4" fmla="*/ 0 w 896"/>
                  <a:gd name="T5" fmla="*/ 336 h 784"/>
                  <a:gd name="T6" fmla="*/ 168 w 896"/>
                  <a:gd name="T7" fmla="*/ 560 h 784"/>
                  <a:gd name="T8" fmla="*/ 336 w 896"/>
                  <a:gd name="T9" fmla="*/ 336 h 784"/>
                  <a:gd name="T10" fmla="*/ 230 w 896"/>
                  <a:gd name="T11" fmla="*/ 336 h 784"/>
                  <a:gd name="T12" fmla="*/ 504 w 896"/>
                  <a:gd name="T13" fmla="*/ 112 h 784"/>
                  <a:gd name="T14" fmla="*/ 784 w 896"/>
                  <a:gd name="T15" fmla="*/ 392 h 784"/>
                  <a:gd name="T16" fmla="*/ 504 w 896"/>
                  <a:gd name="T17" fmla="*/ 672 h 784"/>
                  <a:gd name="T18" fmla="*/ 504 w 896"/>
                  <a:gd name="T19" fmla="*/ 784 h 784"/>
                  <a:gd name="T20" fmla="*/ 896 w 896"/>
                  <a:gd name="T21" fmla="*/ 392 h 784"/>
                  <a:gd name="T22" fmla="*/ 504 w 896"/>
                  <a:gd name="T23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96" h="784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44" name="Oval 6">
                <a:extLst>
                  <a:ext uri="{FF2B5EF4-FFF2-40B4-BE49-F238E27FC236}">
                    <a16:creationId xmlns:a16="http://schemas.microsoft.com/office/drawing/2014/main" id="{AFFAA0AD-114A-4831-ACE3-B8C4258E3C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5635" y="2814331"/>
                <a:ext cx="95903" cy="95276"/>
              </a:xfrm>
              <a:prstGeom prst="ellipse">
                <a:avLst/>
              </a:prstGeom>
              <a:solidFill>
                <a:schemeClr val="accent5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4BEAEF8-91EF-49C8-A667-2BC7D51C2397}"/>
                </a:ext>
              </a:extLst>
            </p:cNvPr>
            <p:cNvSpPr txBox="1"/>
            <p:nvPr/>
          </p:nvSpPr>
          <p:spPr>
            <a:xfrm>
              <a:off x="2391108" y="2996115"/>
              <a:ext cx="1593994" cy="3970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www.</a:t>
              </a:r>
              <a:r>
                <a:rPr lang="en-US" sz="1000" dirty="0" err="1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lider</a:t>
              </a:r>
              <a:r>
                <a:rPr lang="id-ID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.com</a:t>
              </a:r>
            </a:p>
          </p:txBody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1C88632E-4E09-404A-9868-C0997FA11E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69943" y="3130076"/>
              <a:ext cx="115372" cy="115448"/>
            </a:xfrm>
            <a:custGeom>
              <a:avLst/>
              <a:gdLst>
                <a:gd name="T0" fmla="*/ 0 w 636"/>
                <a:gd name="T1" fmla="*/ 318 h 636"/>
                <a:gd name="T2" fmla="*/ 636 w 636"/>
                <a:gd name="T3" fmla="*/ 318 h 636"/>
                <a:gd name="T4" fmla="*/ 594 w 636"/>
                <a:gd name="T5" fmla="*/ 308 h 636"/>
                <a:gd name="T6" fmla="*/ 448 w 636"/>
                <a:gd name="T7" fmla="*/ 179 h 636"/>
                <a:gd name="T8" fmla="*/ 594 w 636"/>
                <a:gd name="T9" fmla="*/ 308 h 636"/>
                <a:gd name="T10" fmla="*/ 223 w 636"/>
                <a:gd name="T11" fmla="*/ 486 h 636"/>
                <a:gd name="T12" fmla="*/ 308 w 636"/>
                <a:gd name="T13" fmla="*/ 594 h 636"/>
                <a:gd name="T14" fmla="*/ 329 w 636"/>
                <a:gd name="T15" fmla="*/ 42 h 636"/>
                <a:gd name="T16" fmla="*/ 328 w 636"/>
                <a:gd name="T17" fmla="*/ 184 h 636"/>
                <a:gd name="T18" fmla="*/ 329 w 636"/>
                <a:gd name="T19" fmla="*/ 42 h 636"/>
                <a:gd name="T20" fmla="*/ 510 w 636"/>
                <a:gd name="T21" fmla="*/ 119 h 636"/>
                <a:gd name="T22" fmla="*/ 363 w 636"/>
                <a:gd name="T23" fmla="*/ 45 h 636"/>
                <a:gd name="T24" fmla="*/ 308 w 636"/>
                <a:gd name="T25" fmla="*/ 184 h 636"/>
                <a:gd name="T26" fmla="*/ 307 w 636"/>
                <a:gd name="T27" fmla="*/ 42 h 636"/>
                <a:gd name="T28" fmla="*/ 196 w 636"/>
                <a:gd name="T29" fmla="*/ 160 h 636"/>
                <a:gd name="T30" fmla="*/ 273 w 636"/>
                <a:gd name="T31" fmla="*/ 45 h 636"/>
                <a:gd name="T32" fmla="*/ 207 w 636"/>
                <a:gd name="T33" fmla="*/ 186 h 636"/>
                <a:gd name="T34" fmla="*/ 308 w 636"/>
                <a:gd name="T35" fmla="*/ 308 h 636"/>
                <a:gd name="T36" fmla="*/ 207 w 636"/>
                <a:gd name="T37" fmla="*/ 186 h 636"/>
                <a:gd name="T38" fmla="*/ 308 w 636"/>
                <a:gd name="T39" fmla="*/ 452 h 636"/>
                <a:gd name="T40" fmla="*/ 185 w 636"/>
                <a:gd name="T41" fmla="*/ 328 h 636"/>
                <a:gd name="T42" fmla="*/ 273 w 636"/>
                <a:gd name="T43" fmla="*/ 591 h 636"/>
                <a:gd name="T44" fmla="*/ 204 w 636"/>
                <a:gd name="T45" fmla="*/ 493 h 636"/>
                <a:gd name="T46" fmla="*/ 328 w 636"/>
                <a:gd name="T47" fmla="*/ 594 h 636"/>
                <a:gd name="T48" fmla="*/ 413 w 636"/>
                <a:gd name="T49" fmla="*/ 486 h 636"/>
                <a:gd name="T50" fmla="*/ 328 w 636"/>
                <a:gd name="T51" fmla="*/ 594 h 636"/>
                <a:gd name="T52" fmla="*/ 498 w 636"/>
                <a:gd name="T53" fmla="*/ 528 h 636"/>
                <a:gd name="T54" fmla="*/ 432 w 636"/>
                <a:gd name="T55" fmla="*/ 493 h 636"/>
                <a:gd name="T56" fmla="*/ 328 w 636"/>
                <a:gd name="T57" fmla="*/ 452 h 636"/>
                <a:gd name="T58" fmla="*/ 451 w 636"/>
                <a:gd name="T59" fmla="*/ 328 h 636"/>
                <a:gd name="T60" fmla="*/ 328 w 636"/>
                <a:gd name="T61" fmla="*/ 308 h 636"/>
                <a:gd name="T62" fmla="*/ 429 w 636"/>
                <a:gd name="T63" fmla="*/ 186 h 636"/>
                <a:gd name="T64" fmla="*/ 328 w 636"/>
                <a:gd name="T65" fmla="*/ 308 h 636"/>
                <a:gd name="T66" fmla="*/ 188 w 636"/>
                <a:gd name="T67" fmla="*/ 179 h 636"/>
                <a:gd name="T68" fmla="*/ 42 w 636"/>
                <a:gd name="T69" fmla="*/ 308 h 636"/>
                <a:gd name="T70" fmla="*/ 42 w 636"/>
                <a:gd name="T71" fmla="*/ 328 h 636"/>
                <a:gd name="T72" fmla="*/ 195 w 636"/>
                <a:gd name="T73" fmla="*/ 475 h 636"/>
                <a:gd name="T74" fmla="*/ 42 w 636"/>
                <a:gd name="T75" fmla="*/ 328 h 636"/>
                <a:gd name="T76" fmla="*/ 441 w 636"/>
                <a:gd name="T77" fmla="*/ 475 h 636"/>
                <a:gd name="T78" fmla="*/ 594 w 636"/>
                <a:gd name="T79" fmla="*/ 328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36" h="636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Light"/>
              </a:endParaRPr>
            </a:p>
          </p:txBody>
        </p:sp>
      </p:grp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A08EBDD-D3B1-49F6-BC92-38ED9C8340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670D4F-285D-4982-9484-EA7D8676B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+mn-lt"/>
              </a:rPr>
              <a:t>Демонстрация работы интерфейса</a:t>
            </a:r>
            <a:endParaRPr lang="ru-RU" dirty="0">
              <a:latin typeface="+mn-lt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71A900A-8BF5-4238-B577-5FBBE4A75C4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35CE154-6330-485C-8E80-D5D601B2BAD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B81528B6-CA31-41D3-86C3-327E28EF02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Рисунок 5">
            <a:extLst>
              <a:ext uri="{FF2B5EF4-FFF2-40B4-BE49-F238E27FC236}">
                <a16:creationId xmlns:a16="http://schemas.microsoft.com/office/drawing/2014/main" id="{7B188587-A119-4DCD-9E44-87DD8E11DB7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</p:spTree>
    <p:extLst>
      <p:ext uri="{BB962C8B-B14F-4D97-AF65-F5344CB8AC3E}">
        <p14:creationId xmlns:p14="http://schemas.microsoft.com/office/powerpoint/2010/main" val="448614464"/>
      </p:ext>
    </p:extLst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Пользовательские 3">
      <a:dk1>
        <a:srgbClr val="000000"/>
      </a:dk1>
      <a:lt1>
        <a:srgbClr val="FFFFFF"/>
      </a:lt1>
      <a:dk2>
        <a:srgbClr val="44546A"/>
      </a:dk2>
      <a:lt2>
        <a:srgbClr val="E5E7E9"/>
      </a:lt2>
      <a:accent1>
        <a:srgbClr val="F92571"/>
      </a:accent1>
      <a:accent2>
        <a:srgbClr val="71F5CB"/>
      </a:accent2>
      <a:accent3>
        <a:srgbClr val="56EBE4"/>
      </a:accent3>
      <a:accent4>
        <a:srgbClr val="55D4ED"/>
      </a:accent4>
      <a:accent5>
        <a:srgbClr val="8226E2"/>
      </a:accent5>
      <a:accent6>
        <a:srgbClr val="2D1451"/>
      </a:accent6>
      <a:hlink>
        <a:srgbClr val="5D1741"/>
      </a:hlink>
      <a:folHlink>
        <a:srgbClr val="5D2B84"/>
      </a:folHlink>
    </a:clrScheme>
    <a:fontScheme name="Лидеры цифровой трансформации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alpha val="0"/>
          </a:schemeClr>
        </a:solidFill>
        <a:ln w="19050">
          <a:solidFill>
            <a:schemeClr val="bg1">
              <a:alpha val="47000"/>
            </a:schemeClr>
          </a:solidFill>
        </a:ln>
      </a:spPr>
      <a:bodyPr rtlCol="0" anchor="t"/>
      <a:lstStyle>
        <a:defPPr algn="ctr">
          <a:defRPr b="1" dirty="0" smtClean="0">
            <a:solidFill>
              <a:schemeClr val="accent2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Для Академия инноваторов 16_9" id="{1723B771-A24B-45DA-B7CE-887A7FB91DED}" vid="{FE7ADCA1-0705-4BF5-AEC5-34FB9D7ACE5C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7386</TotalTime>
  <Words>161</Words>
  <Application>Microsoft Office PowerPoint</Application>
  <PresentationFormat>Широкоэкранный</PresentationFormat>
  <Paragraphs>50</Paragraphs>
  <Slides>7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5" baseType="lpstr">
      <vt:lpstr>Amatic SC</vt:lpstr>
      <vt:lpstr>Arial</vt:lpstr>
      <vt:lpstr>Calibri</vt:lpstr>
      <vt:lpstr>Lato Light</vt:lpstr>
      <vt:lpstr>Montserrat</vt:lpstr>
      <vt:lpstr>Poppins Light</vt:lpstr>
      <vt:lpstr>Wingdings</vt:lpstr>
      <vt:lpstr>Для Академия инноваторов 16_9</vt:lpstr>
      <vt:lpstr>u1z1</vt:lpstr>
      <vt:lpstr>КОМАНДА «u1z1»</vt:lpstr>
      <vt:lpstr>Выбор предиктивного алгоритма</vt:lpstr>
      <vt:lpstr>Динамика погрешности  предиктивных алгоритмов</vt:lpstr>
      <vt:lpstr>Описание выбранного  предиктивного алгоритма</vt:lpstr>
      <vt:lpstr>Интерфейс для управления данными</vt:lpstr>
      <vt:lpstr>Демонстрация работы интерфейса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Юшкова</dc:creator>
  <cp:lastModifiedBy>Gaknas</cp:lastModifiedBy>
  <cp:revision>75</cp:revision>
  <dcterms:created xsi:type="dcterms:W3CDTF">2023-05-15T07:36:23Z</dcterms:created>
  <dcterms:modified xsi:type="dcterms:W3CDTF">2024-06-16T18:33:56Z</dcterms:modified>
</cp:coreProperties>
</file>

<file path=docProps/thumbnail.jpeg>
</file>